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78" r:id="rId2"/>
    <p:sldId id="371" r:id="rId3"/>
    <p:sldId id="359" r:id="rId4"/>
    <p:sldId id="374" r:id="rId5"/>
    <p:sldId id="375" r:id="rId6"/>
    <p:sldId id="369" r:id="rId7"/>
    <p:sldId id="360" r:id="rId8"/>
    <p:sldId id="361" r:id="rId9"/>
    <p:sldId id="377" r:id="rId10"/>
    <p:sldId id="362" r:id="rId11"/>
    <p:sldId id="336" r:id="rId12"/>
    <p:sldId id="312" r:id="rId13"/>
    <p:sldId id="351" r:id="rId14"/>
    <p:sldId id="341" r:id="rId15"/>
    <p:sldId id="350" r:id="rId16"/>
    <p:sldId id="333" r:id="rId17"/>
    <p:sldId id="354" r:id="rId18"/>
    <p:sldId id="373" r:id="rId19"/>
    <p:sldId id="372" r:id="rId20"/>
    <p:sldId id="379" r:id="rId21"/>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imonds Bermanis" initials="RB" lastIdx="6" clrIdx="0">
    <p:extLst>
      <p:ext uri="{19B8F6BF-5375-455C-9EA6-DF929625EA0E}">
        <p15:presenceInfo xmlns:p15="http://schemas.microsoft.com/office/powerpoint/2012/main" userId="Raimonds Bermanis" providerId="None"/>
      </p:ext>
    </p:extLst>
  </p:cmAuthor>
  <p:cmAuthor id="2" name="Madara Černuho" initials="MČ" lastIdx="3" clrIdx="3">
    <p:extLst>
      <p:ext uri="{19B8F6BF-5375-455C-9EA6-DF929625EA0E}">
        <p15:presenceInfo xmlns:p15="http://schemas.microsoft.com/office/powerpoint/2012/main" userId="Madara Černuh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C3355-BFAE-4311-8EAB-DEDA68237509}" v="32" dt="2024-11-27T13:35:04.707"/>
    <p1510:client id="{B92F7289-FB5A-45E9-B1AC-27B6F7160C35}" v="2" dt="2024-11-27T18:39:52.212"/>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84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ne Valta" userId="ac1d1461-6f0d-4075-8e06-e5422be24be5" providerId="ADAL" clId="{B92F7289-FB5A-45E9-B1AC-27B6F7160C35}"/>
    <pc:docChg chg="undo custSel addSld delSld modSld modMainMaster">
      <pc:chgData name="Liene Valta" userId="ac1d1461-6f0d-4075-8e06-e5422be24be5" providerId="ADAL" clId="{B92F7289-FB5A-45E9-B1AC-27B6F7160C35}" dt="2024-11-28T10:26:43.648" v="886" actId="20577"/>
      <pc:docMkLst>
        <pc:docMk/>
      </pc:docMkLst>
      <pc:sldChg chg="addSp delSp modSp mod">
        <pc:chgData name="Liene Valta" userId="ac1d1461-6f0d-4075-8e06-e5422be24be5" providerId="ADAL" clId="{B92F7289-FB5A-45E9-B1AC-27B6F7160C35}" dt="2024-11-27T20:33:01.287" v="597" actId="1076"/>
        <pc:sldMkLst>
          <pc:docMk/>
          <pc:sldMk cId="3764326740" sldId="312"/>
        </pc:sldMkLst>
        <pc:spChg chg="mod">
          <ac:chgData name="Liene Valta" userId="ac1d1461-6f0d-4075-8e06-e5422be24be5" providerId="ADAL" clId="{B92F7289-FB5A-45E9-B1AC-27B6F7160C35}" dt="2024-11-27T20:32:38.050" v="595" actId="5793"/>
          <ac:spMkLst>
            <pc:docMk/>
            <pc:sldMk cId="3764326740" sldId="312"/>
            <ac:spMk id="3" creationId="{00000000-0000-0000-0000-000000000000}"/>
          </ac:spMkLst>
        </pc:spChg>
        <pc:spChg chg="add mod">
          <ac:chgData name="Liene Valta" userId="ac1d1461-6f0d-4075-8e06-e5422be24be5" providerId="ADAL" clId="{B92F7289-FB5A-45E9-B1AC-27B6F7160C35}" dt="2024-11-27T20:27:55.130" v="574" actId="255"/>
          <ac:spMkLst>
            <pc:docMk/>
            <pc:sldMk cId="3764326740" sldId="312"/>
            <ac:spMk id="4" creationId="{00EB3379-A09A-0DBF-F82B-D7B823F6F77F}"/>
          </ac:spMkLst>
        </pc:spChg>
        <pc:spChg chg="del mod">
          <ac:chgData name="Liene Valta" userId="ac1d1461-6f0d-4075-8e06-e5422be24be5" providerId="ADAL" clId="{B92F7289-FB5A-45E9-B1AC-27B6F7160C35}" dt="2024-11-27T20:28:31.750" v="579" actId="478"/>
          <ac:spMkLst>
            <pc:docMk/>
            <pc:sldMk cId="3764326740" sldId="312"/>
            <ac:spMk id="6" creationId="{00000000-0000-0000-0000-000000000000}"/>
          </ac:spMkLst>
        </pc:spChg>
        <pc:picChg chg="del">
          <ac:chgData name="Liene Valta" userId="ac1d1461-6f0d-4075-8e06-e5422be24be5" providerId="ADAL" clId="{B92F7289-FB5A-45E9-B1AC-27B6F7160C35}" dt="2024-11-27T20:26:29.156" v="563" actId="478"/>
          <ac:picMkLst>
            <pc:docMk/>
            <pc:sldMk cId="3764326740" sldId="312"/>
            <ac:picMk id="2" creationId="{E4D74A7E-46F1-0E09-C382-BBDE1C899354}"/>
          </ac:picMkLst>
        </pc:picChg>
        <pc:picChg chg="add mod">
          <ac:chgData name="Liene Valta" userId="ac1d1461-6f0d-4075-8e06-e5422be24be5" providerId="ADAL" clId="{B92F7289-FB5A-45E9-B1AC-27B6F7160C35}" dt="2024-11-27T20:28:26.126" v="578" actId="1036"/>
          <ac:picMkLst>
            <pc:docMk/>
            <pc:sldMk cId="3764326740" sldId="312"/>
            <ac:picMk id="7" creationId="{4BC7F062-449D-CE3E-4397-9405E60B2F2B}"/>
          </ac:picMkLst>
        </pc:picChg>
        <pc:picChg chg="add mod">
          <ac:chgData name="Liene Valta" userId="ac1d1461-6f0d-4075-8e06-e5422be24be5" providerId="ADAL" clId="{B92F7289-FB5A-45E9-B1AC-27B6F7160C35}" dt="2024-11-27T20:33:01.287" v="597" actId="1076"/>
          <ac:picMkLst>
            <pc:docMk/>
            <pc:sldMk cId="3764326740" sldId="312"/>
            <ac:picMk id="10" creationId="{4C1A8F0D-F61F-19E9-9BFF-E53D5F3449BD}"/>
          </ac:picMkLst>
        </pc:picChg>
        <pc:cxnChg chg="add mod">
          <ac:chgData name="Liene Valta" userId="ac1d1461-6f0d-4075-8e06-e5422be24be5" providerId="ADAL" clId="{B92F7289-FB5A-45E9-B1AC-27B6F7160C35}" dt="2024-11-27T20:28:04.115" v="575" actId="1036"/>
          <ac:cxnSpMkLst>
            <pc:docMk/>
            <pc:sldMk cId="3764326740" sldId="312"/>
            <ac:cxnSpMk id="5" creationId="{B862A205-BF0E-D4DA-EE66-5A8DD4F67FFB}"/>
          </ac:cxnSpMkLst>
        </pc:cxnChg>
        <pc:cxnChg chg="add mod">
          <ac:chgData name="Liene Valta" userId="ac1d1461-6f0d-4075-8e06-e5422be24be5" providerId="ADAL" clId="{B92F7289-FB5A-45E9-B1AC-27B6F7160C35}" dt="2024-11-27T20:28:19.118" v="576" actId="571"/>
          <ac:cxnSpMkLst>
            <pc:docMk/>
            <pc:sldMk cId="3764326740" sldId="312"/>
            <ac:cxnSpMk id="8" creationId="{74F534CB-DF90-2AEF-AD49-0F7838707BF3}"/>
          </ac:cxnSpMkLst>
        </pc:cxnChg>
      </pc:sldChg>
      <pc:sldChg chg="addSp delSp modSp mod">
        <pc:chgData name="Liene Valta" userId="ac1d1461-6f0d-4075-8e06-e5422be24be5" providerId="ADAL" clId="{B92F7289-FB5A-45E9-B1AC-27B6F7160C35}" dt="2024-11-28T10:26:43.648" v="886" actId="20577"/>
        <pc:sldMkLst>
          <pc:docMk/>
          <pc:sldMk cId="4117442809" sldId="333"/>
        </pc:sldMkLst>
        <pc:spChg chg="mod">
          <ac:chgData name="Liene Valta" userId="ac1d1461-6f0d-4075-8e06-e5422be24be5" providerId="ADAL" clId="{B92F7289-FB5A-45E9-B1AC-27B6F7160C35}" dt="2024-11-27T20:44:29.291" v="729" actId="14100"/>
          <ac:spMkLst>
            <pc:docMk/>
            <pc:sldMk cId="4117442809" sldId="333"/>
            <ac:spMk id="3" creationId="{00000000-0000-0000-0000-000000000000}"/>
          </ac:spMkLst>
        </pc:spChg>
        <pc:spChg chg="add mod">
          <ac:chgData name="Liene Valta" userId="ac1d1461-6f0d-4075-8e06-e5422be24be5" providerId="ADAL" clId="{B92F7289-FB5A-45E9-B1AC-27B6F7160C35}" dt="2024-11-28T10:26:43.648" v="886" actId="20577"/>
          <ac:spMkLst>
            <pc:docMk/>
            <pc:sldMk cId="4117442809" sldId="333"/>
            <ac:spMk id="4" creationId="{9050DA34-B8E9-EE1C-181E-DAF71359A665}"/>
          </ac:spMkLst>
        </pc:spChg>
        <pc:spChg chg="del mod">
          <ac:chgData name="Liene Valta" userId="ac1d1461-6f0d-4075-8e06-e5422be24be5" providerId="ADAL" clId="{B92F7289-FB5A-45E9-B1AC-27B6F7160C35}" dt="2024-11-27T20:42:36.331" v="720" actId="478"/>
          <ac:spMkLst>
            <pc:docMk/>
            <pc:sldMk cId="4117442809" sldId="333"/>
            <ac:spMk id="10" creationId="{F1430BF1-A31C-7913-7FFC-3B5312EC2420}"/>
          </ac:spMkLst>
        </pc:spChg>
        <pc:picChg chg="mod">
          <ac:chgData name="Liene Valta" userId="ac1d1461-6f0d-4075-8e06-e5422be24be5" providerId="ADAL" clId="{B92F7289-FB5A-45E9-B1AC-27B6F7160C35}" dt="2024-11-27T20:44:50.851" v="735" actId="14100"/>
          <ac:picMkLst>
            <pc:docMk/>
            <pc:sldMk cId="4117442809" sldId="333"/>
            <ac:picMk id="2" creationId="{7E8DE354-DBCE-DE02-14D7-AA28208B0FB3}"/>
          </ac:picMkLst>
        </pc:picChg>
        <pc:picChg chg="del">
          <ac:chgData name="Liene Valta" userId="ac1d1461-6f0d-4075-8e06-e5422be24be5" providerId="ADAL" clId="{B92F7289-FB5A-45E9-B1AC-27B6F7160C35}" dt="2024-11-27T20:42:03.539" v="669" actId="478"/>
          <ac:picMkLst>
            <pc:docMk/>
            <pc:sldMk cId="4117442809" sldId="333"/>
            <ac:picMk id="5" creationId="{00000000-0000-0000-0000-000000000000}"/>
          </ac:picMkLst>
        </pc:picChg>
        <pc:picChg chg="mod">
          <ac:chgData name="Liene Valta" userId="ac1d1461-6f0d-4075-8e06-e5422be24be5" providerId="ADAL" clId="{B92F7289-FB5A-45E9-B1AC-27B6F7160C35}" dt="2024-11-27T20:45:03.996" v="741" actId="1076"/>
          <ac:picMkLst>
            <pc:docMk/>
            <pc:sldMk cId="4117442809" sldId="333"/>
            <ac:picMk id="6" creationId="{B134BA6D-C598-BBF3-BEC5-1886CF4DE5A6}"/>
          </ac:picMkLst>
        </pc:picChg>
        <pc:picChg chg="add mod">
          <ac:chgData name="Liene Valta" userId="ac1d1461-6f0d-4075-8e06-e5422be24be5" providerId="ADAL" clId="{B92F7289-FB5A-45E9-B1AC-27B6F7160C35}" dt="2024-11-27T20:42:04.023" v="670"/>
          <ac:picMkLst>
            <pc:docMk/>
            <pc:sldMk cId="4117442809" sldId="333"/>
            <ac:picMk id="7" creationId="{3790DAEA-8AFE-69B3-DB99-C8138596CFDC}"/>
          </ac:picMkLst>
        </pc:picChg>
        <pc:picChg chg="mod">
          <ac:chgData name="Liene Valta" userId="ac1d1461-6f0d-4075-8e06-e5422be24be5" providerId="ADAL" clId="{B92F7289-FB5A-45E9-B1AC-27B6F7160C35}" dt="2024-11-27T20:45:10.899" v="742" actId="1076"/>
          <ac:picMkLst>
            <pc:docMk/>
            <pc:sldMk cId="4117442809" sldId="333"/>
            <ac:picMk id="8" creationId="{0547EAE3-2E64-AF7D-BC11-546D91093C98}"/>
          </ac:picMkLst>
        </pc:picChg>
        <pc:cxnChg chg="add mod">
          <ac:chgData name="Liene Valta" userId="ac1d1461-6f0d-4075-8e06-e5422be24be5" providerId="ADAL" clId="{B92F7289-FB5A-45E9-B1AC-27B6F7160C35}" dt="2024-11-27T20:42:04.023" v="670"/>
          <ac:cxnSpMkLst>
            <pc:docMk/>
            <pc:sldMk cId="4117442809" sldId="333"/>
            <ac:cxnSpMk id="9" creationId="{B02158EB-B755-9932-54AA-F69A2A76A006}"/>
          </ac:cxnSpMkLst>
        </pc:cxnChg>
      </pc:sldChg>
      <pc:sldChg chg="addSp delSp modSp mod">
        <pc:chgData name="Liene Valta" userId="ac1d1461-6f0d-4075-8e06-e5422be24be5" providerId="ADAL" clId="{B92F7289-FB5A-45E9-B1AC-27B6F7160C35}" dt="2024-11-27T20:25:52.857" v="562" actId="1035"/>
        <pc:sldMkLst>
          <pc:docMk/>
          <pc:sldMk cId="1513223656" sldId="336"/>
        </pc:sldMkLst>
        <pc:spChg chg="mod">
          <ac:chgData name="Liene Valta" userId="ac1d1461-6f0d-4075-8e06-e5422be24be5" providerId="ADAL" clId="{B92F7289-FB5A-45E9-B1AC-27B6F7160C35}" dt="2024-11-27T20:25:43.102" v="556" actId="1036"/>
          <ac:spMkLst>
            <pc:docMk/>
            <pc:sldMk cId="1513223656" sldId="336"/>
            <ac:spMk id="3" creationId="{00000000-0000-0000-0000-000000000000}"/>
          </ac:spMkLst>
        </pc:spChg>
        <pc:spChg chg="add mod">
          <ac:chgData name="Liene Valta" userId="ac1d1461-6f0d-4075-8e06-e5422be24be5" providerId="ADAL" clId="{B92F7289-FB5A-45E9-B1AC-27B6F7160C35}" dt="2024-11-27T20:19:51.082" v="504" actId="1037"/>
          <ac:spMkLst>
            <pc:docMk/>
            <pc:sldMk cId="1513223656" sldId="336"/>
            <ac:spMk id="7" creationId="{0FF2100C-8038-2D0B-86BB-C1CD691B4A24}"/>
          </ac:spMkLst>
        </pc:spChg>
        <pc:spChg chg="del mod">
          <ac:chgData name="Liene Valta" userId="ac1d1461-6f0d-4075-8e06-e5422be24be5" providerId="ADAL" clId="{B92F7289-FB5A-45E9-B1AC-27B6F7160C35}" dt="2024-11-27T20:19:55.091" v="505" actId="478"/>
          <ac:spMkLst>
            <pc:docMk/>
            <pc:sldMk cId="1513223656" sldId="336"/>
            <ac:spMk id="8" creationId="{F8B9EE96-870F-620F-1FC7-89B8708A1E2E}"/>
          </ac:spMkLst>
        </pc:spChg>
        <pc:picChg chg="mod">
          <ac:chgData name="Liene Valta" userId="ac1d1461-6f0d-4075-8e06-e5422be24be5" providerId="ADAL" clId="{B92F7289-FB5A-45E9-B1AC-27B6F7160C35}" dt="2024-11-27T20:25:11.275" v="541" actId="14100"/>
          <ac:picMkLst>
            <pc:docMk/>
            <pc:sldMk cId="1513223656" sldId="336"/>
            <ac:picMk id="2" creationId="{59686540-9BF8-0AD2-1656-76C33E879F06}"/>
          </ac:picMkLst>
        </pc:picChg>
        <pc:picChg chg="mod">
          <ac:chgData name="Liene Valta" userId="ac1d1461-6f0d-4075-8e06-e5422be24be5" providerId="ADAL" clId="{B92F7289-FB5A-45E9-B1AC-27B6F7160C35}" dt="2024-11-27T20:25:30.737" v="552" actId="1076"/>
          <ac:picMkLst>
            <pc:docMk/>
            <pc:sldMk cId="1513223656" sldId="336"/>
            <ac:picMk id="4" creationId="{44730749-BDF0-6C54-90FB-A67B49753682}"/>
          </ac:picMkLst>
        </pc:picChg>
        <pc:picChg chg="del">
          <ac:chgData name="Liene Valta" userId="ac1d1461-6f0d-4075-8e06-e5422be24be5" providerId="ADAL" clId="{B92F7289-FB5A-45E9-B1AC-27B6F7160C35}" dt="2024-11-27T20:19:35.482" v="485" actId="478"/>
          <ac:picMkLst>
            <pc:docMk/>
            <pc:sldMk cId="1513223656" sldId="336"/>
            <ac:picMk id="5" creationId="{00000000-0000-0000-0000-000000000000}"/>
          </ac:picMkLst>
        </pc:picChg>
        <pc:picChg chg="mod">
          <ac:chgData name="Liene Valta" userId="ac1d1461-6f0d-4075-8e06-e5422be24be5" providerId="ADAL" clId="{B92F7289-FB5A-45E9-B1AC-27B6F7160C35}" dt="2024-11-27T20:25:34.871" v="553" actId="1076"/>
          <ac:picMkLst>
            <pc:docMk/>
            <pc:sldMk cId="1513223656" sldId="336"/>
            <ac:picMk id="6" creationId="{13203C4F-EABA-8E33-7FDF-51A25EBB06FA}"/>
          </ac:picMkLst>
        </pc:picChg>
        <pc:picChg chg="del">
          <ac:chgData name="Liene Valta" userId="ac1d1461-6f0d-4075-8e06-e5422be24be5" providerId="ADAL" clId="{B92F7289-FB5A-45E9-B1AC-27B6F7160C35}" dt="2024-11-27T20:24:49.126" v="535" actId="478"/>
          <ac:picMkLst>
            <pc:docMk/>
            <pc:sldMk cId="1513223656" sldId="336"/>
            <ac:picMk id="9" creationId="{561186F3-89B8-F16E-33D0-05819E17F111}"/>
          </ac:picMkLst>
        </pc:picChg>
        <pc:picChg chg="add mod">
          <ac:chgData name="Liene Valta" userId="ac1d1461-6f0d-4075-8e06-e5422be24be5" providerId="ADAL" clId="{B92F7289-FB5A-45E9-B1AC-27B6F7160C35}" dt="2024-11-27T20:19:51.082" v="504" actId="1037"/>
          <ac:picMkLst>
            <pc:docMk/>
            <pc:sldMk cId="1513223656" sldId="336"/>
            <ac:picMk id="11" creationId="{1F737F49-BCD7-25D9-1892-56DBA33278AF}"/>
          </ac:picMkLst>
        </pc:picChg>
        <pc:picChg chg="add mod">
          <ac:chgData name="Liene Valta" userId="ac1d1461-6f0d-4075-8e06-e5422be24be5" providerId="ADAL" clId="{B92F7289-FB5A-45E9-B1AC-27B6F7160C35}" dt="2024-11-27T20:25:52.857" v="562" actId="1035"/>
          <ac:picMkLst>
            <pc:docMk/>
            <pc:sldMk cId="1513223656" sldId="336"/>
            <ac:picMk id="12" creationId="{B6071A57-4B68-DC38-A919-705575836397}"/>
          </ac:picMkLst>
        </pc:picChg>
        <pc:cxnChg chg="add mod">
          <ac:chgData name="Liene Valta" userId="ac1d1461-6f0d-4075-8e06-e5422be24be5" providerId="ADAL" clId="{B92F7289-FB5A-45E9-B1AC-27B6F7160C35}" dt="2024-11-27T20:19:51.082" v="504" actId="1037"/>
          <ac:cxnSpMkLst>
            <pc:docMk/>
            <pc:sldMk cId="1513223656" sldId="336"/>
            <ac:cxnSpMk id="10" creationId="{15FFF198-940F-CAA6-48B9-E9C4EB2D706A}"/>
          </ac:cxnSpMkLst>
        </pc:cxnChg>
      </pc:sldChg>
      <pc:sldChg chg="delSp modSp mod">
        <pc:chgData name="Liene Valta" userId="ac1d1461-6f0d-4075-8e06-e5422be24be5" providerId="ADAL" clId="{B92F7289-FB5A-45E9-B1AC-27B6F7160C35}" dt="2024-11-27T20:47:17.155" v="746" actId="207"/>
        <pc:sldMkLst>
          <pc:docMk/>
          <pc:sldMk cId="1816268605" sldId="341"/>
        </pc:sldMkLst>
        <pc:spChg chg="mod">
          <ac:chgData name="Liene Valta" userId="ac1d1461-6f0d-4075-8e06-e5422be24be5" providerId="ADAL" clId="{B92F7289-FB5A-45E9-B1AC-27B6F7160C35}" dt="2024-11-27T20:41:15.466" v="666" actId="1035"/>
          <ac:spMkLst>
            <pc:docMk/>
            <pc:sldMk cId="1816268605" sldId="341"/>
            <ac:spMk id="6" creationId="{00000000-0000-0000-0000-000000000000}"/>
          </ac:spMkLst>
        </pc:spChg>
        <pc:spChg chg="mod">
          <ac:chgData name="Liene Valta" userId="ac1d1461-6f0d-4075-8e06-e5422be24be5" providerId="ADAL" clId="{B92F7289-FB5A-45E9-B1AC-27B6F7160C35}" dt="2024-11-27T20:47:17.155" v="746" actId="207"/>
          <ac:spMkLst>
            <pc:docMk/>
            <pc:sldMk cId="1816268605" sldId="341"/>
            <ac:spMk id="10" creationId="{00000000-0000-0000-0000-000000000000}"/>
          </ac:spMkLst>
        </pc:spChg>
        <pc:picChg chg="del">
          <ac:chgData name="Liene Valta" userId="ac1d1461-6f0d-4075-8e06-e5422be24be5" providerId="ADAL" clId="{B92F7289-FB5A-45E9-B1AC-27B6F7160C35}" dt="2024-11-27T20:37:08.422" v="645" actId="478"/>
          <ac:picMkLst>
            <pc:docMk/>
            <pc:sldMk cId="1816268605" sldId="341"/>
            <ac:picMk id="8" creationId="{00000000-0000-0000-0000-000000000000}"/>
          </ac:picMkLst>
        </pc:picChg>
      </pc:sldChg>
      <pc:sldChg chg="delSp modSp mod">
        <pc:chgData name="Liene Valta" userId="ac1d1461-6f0d-4075-8e06-e5422be24be5" providerId="ADAL" clId="{B92F7289-FB5A-45E9-B1AC-27B6F7160C35}" dt="2024-11-27T21:04:41.033" v="867" actId="14100"/>
        <pc:sldMkLst>
          <pc:docMk/>
          <pc:sldMk cId="4187617386" sldId="350"/>
        </pc:sldMkLst>
        <pc:spChg chg="mod">
          <ac:chgData name="Liene Valta" userId="ac1d1461-6f0d-4075-8e06-e5422be24be5" providerId="ADAL" clId="{B92F7289-FB5A-45E9-B1AC-27B6F7160C35}" dt="2024-11-27T20:39:47.890" v="657"/>
          <ac:spMkLst>
            <pc:docMk/>
            <pc:sldMk cId="4187617386" sldId="350"/>
            <ac:spMk id="6" creationId="{00000000-0000-0000-0000-000000000000}"/>
          </ac:spMkLst>
        </pc:spChg>
        <pc:spChg chg="mod">
          <ac:chgData name="Liene Valta" userId="ac1d1461-6f0d-4075-8e06-e5422be24be5" providerId="ADAL" clId="{B92F7289-FB5A-45E9-B1AC-27B6F7160C35}" dt="2024-11-27T21:04:41.033" v="867" actId="14100"/>
          <ac:spMkLst>
            <pc:docMk/>
            <pc:sldMk cId="4187617386" sldId="350"/>
            <ac:spMk id="10" creationId="{00000000-0000-0000-0000-000000000000}"/>
          </ac:spMkLst>
        </pc:spChg>
        <pc:picChg chg="del">
          <ac:chgData name="Liene Valta" userId="ac1d1461-6f0d-4075-8e06-e5422be24be5" providerId="ADAL" clId="{B92F7289-FB5A-45E9-B1AC-27B6F7160C35}" dt="2024-11-27T20:40:25.152" v="661" actId="478"/>
          <ac:picMkLst>
            <pc:docMk/>
            <pc:sldMk cId="4187617386" sldId="350"/>
            <ac:picMk id="3" creationId="{9BB1F761-A922-66E1-0177-434F3F6861A3}"/>
          </ac:picMkLst>
        </pc:picChg>
      </pc:sldChg>
      <pc:sldChg chg="addSp delSp modSp mod">
        <pc:chgData name="Liene Valta" userId="ac1d1461-6f0d-4075-8e06-e5422be24be5" providerId="ADAL" clId="{B92F7289-FB5A-45E9-B1AC-27B6F7160C35}" dt="2024-11-27T20:40:49.637" v="664" actId="20577"/>
        <pc:sldMkLst>
          <pc:docMk/>
          <pc:sldMk cId="3196595332" sldId="351"/>
        </pc:sldMkLst>
        <pc:spChg chg="mod">
          <ac:chgData name="Liene Valta" userId="ac1d1461-6f0d-4075-8e06-e5422be24be5" providerId="ADAL" clId="{B92F7289-FB5A-45E9-B1AC-27B6F7160C35}" dt="2024-11-27T20:34:48.306" v="610" actId="14100"/>
          <ac:spMkLst>
            <pc:docMk/>
            <pc:sldMk cId="3196595332" sldId="351"/>
            <ac:spMk id="4" creationId="{5C324AC2-F07C-A63E-0FF7-0BC75C1B5194}"/>
          </ac:spMkLst>
        </pc:spChg>
        <pc:spChg chg="mod">
          <ac:chgData name="Liene Valta" userId="ac1d1461-6f0d-4075-8e06-e5422be24be5" providerId="ADAL" clId="{B92F7289-FB5A-45E9-B1AC-27B6F7160C35}" dt="2024-11-27T20:40:49.637" v="664" actId="20577"/>
          <ac:spMkLst>
            <pc:docMk/>
            <pc:sldMk cId="3196595332" sldId="351"/>
            <ac:spMk id="6" creationId="{00000000-0000-0000-0000-000000000000}"/>
          </ac:spMkLst>
        </pc:spChg>
        <pc:picChg chg="del">
          <ac:chgData name="Liene Valta" userId="ac1d1461-6f0d-4075-8e06-e5422be24be5" providerId="ADAL" clId="{B92F7289-FB5A-45E9-B1AC-27B6F7160C35}" dt="2024-11-27T20:35:05.106" v="613" actId="478"/>
          <ac:picMkLst>
            <pc:docMk/>
            <pc:sldMk cId="3196595332" sldId="351"/>
            <ac:picMk id="5" creationId="{454D8735-BEBD-EB7E-4E67-CFF9C6A4F710}"/>
          </ac:picMkLst>
        </pc:picChg>
        <pc:picChg chg="add mod">
          <ac:chgData name="Liene Valta" userId="ac1d1461-6f0d-4075-8e06-e5422be24be5" providerId="ADAL" clId="{B92F7289-FB5A-45E9-B1AC-27B6F7160C35}" dt="2024-11-27T20:36:34.285" v="642" actId="207"/>
          <ac:picMkLst>
            <pc:docMk/>
            <pc:sldMk cId="3196595332" sldId="351"/>
            <ac:picMk id="8" creationId="{FF853244-98D1-0B2E-ADE7-0CB32310B7A0}"/>
          </ac:picMkLst>
        </pc:picChg>
      </pc:sldChg>
      <pc:sldChg chg="modSp mod">
        <pc:chgData name="Liene Valta" userId="ac1d1461-6f0d-4075-8e06-e5422be24be5" providerId="ADAL" clId="{B92F7289-FB5A-45E9-B1AC-27B6F7160C35}" dt="2024-11-27T21:14:33.344" v="881" actId="1036"/>
        <pc:sldMkLst>
          <pc:docMk/>
          <pc:sldMk cId="3048781997" sldId="354"/>
        </pc:sldMkLst>
        <pc:spChg chg="mod">
          <ac:chgData name="Liene Valta" userId="ac1d1461-6f0d-4075-8e06-e5422be24be5" providerId="ADAL" clId="{B92F7289-FB5A-45E9-B1AC-27B6F7160C35}" dt="2024-11-27T20:47:55.270" v="750" actId="14100"/>
          <ac:spMkLst>
            <pc:docMk/>
            <pc:sldMk cId="3048781997" sldId="354"/>
            <ac:spMk id="2" creationId="{232C06F9-70E0-1912-C246-FB130A2FF641}"/>
          </ac:spMkLst>
        </pc:spChg>
        <pc:spChg chg="mod">
          <ac:chgData name="Liene Valta" userId="ac1d1461-6f0d-4075-8e06-e5422be24be5" providerId="ADAL" clId="{B92F7289-FB5A-45E9-B1AC-27B6F7160C35}" dt="2024-11-27T21:14:21.695" v="879" actId="14100"/>
          <ac:spMkLst>
            <pc:docMk/>
            <pc:sldMk cId="3048781997" sldId="354"/>
            <ac:spMk id="3" creationId="{67EC7476-73F6-3251-271A-C26905F143F6}"/>
          </ac:spMkLst>
        </pc:spChg>
        <pc:picChg chg="mod">
          <ac:chgData name="Liene Valta" userId="ac1d1461-6f0d-4075-8e06-e5422be24be5" providerId="ADAL" clId="{B92F7289-FB5A-45E9-B1AC-27B6F7160C35}" dt="2024-11-27T21:14:10.232" v="878" actId="1037"/>
          <ac:picMkLst>
            <pc:docMk/>
            <pc:sldMk cId="3048781997" sldId="354"/>
            <ac:picMk id="4" creationId="{A10462B2-B16F-99EA-0D65-DC9F74FB51FC}"/>
          </ac:picMkLst>
        </pc:picChg>
        <pc:picChg chg="mod ord">
          <ac:chgData name="Liene Valta" userId="ac1d1461-6f0d-4075-8e06-e5422be24be5" providerId="ADAL" clId="{B92F7289-FB5A-45E9-B1AC-27B6F7160C35}" dt="2024-11-27T21:13:57.004" v="874" actId="1035"/>
          <ac:picMkLst>
            <pc:docMk/>
            <pc:sldMk cId="3048781997" sldId="354"/>
            <ac:picMk id="5" creationId="{BD59B599-9C59-FCA9-8DD7-5DDAC0B0FBF8}"/>
          </ac:picMkLst>
        </pc:picChg>
        <pc:picChg chg="mod">
          <ac:chgData name="Liene Valta" userId="ac1d1461-6f0d-4075-8e06-e5422be24be5" providerId="ADAL" clId="{B92F7289-FB5A-45E9-B1AC-27B6F7160C35}" dt="2024-11-27T21:14:05.625" v="877" actId="1037"/>
          <ac:picMkLst>
            <pc:docMk/>
            <pc:sldMk cId="3048781997" sldId="354"/>
            <ac:picMk id="6" creationId="{E8E2D121-C377-C7D5-F82B-8BBFDF1E6ED8}"/>
          </ac:picMkLst>
        </pc:picChg>
        <pc:picChg chg="mod">
          <ac:chgData name="Liene Valta" userId="ac1d1461-6f0d-4075-8e06-e5422be24be5" providerId="ADAL" clId="{B92F7289-FB5A-45E9-B1AC-27B6F7160C35}" dt="2024-11-27T21:14:33.344" v="881" actId="1036"/>
          <ac:picMkLst>
            <pc:docMk/>
            <pc:sldMk cId="3048781997" sldId="354"/>
            <ac:picMk id="16" creationId="{6502C440-98B1-0FD6-5FCA-2B5F00B4C926}"/>
          </ac:picMkLst>
        </pc:picChg>
      </pc:sldChg>
      <pc:sldChg chg="addSp delSp modSp mod">
        <pc:chgData name="Liene Valta" userId="ac1d1461-6f0d-4075-8e06-e5422be24be5" providerId="ADAL" clId="{B92F7289-FB5A-45E9-B1AC-27B6F7160C35}" dt="2024-11-27T21:02:45.805" v="854" actId="1076"/>
        <pc:sldMkLst>
          <pc:docMk/>
          <pc:sldMk cId="1680134382" sldId="359"/>
        </pc:sldMkLst>
        <pc:spChg chg="add mod">
          <ac:chgData name="Liene Valta" userId="ac1d1461-6f0d-4075-8e06-e5422be24be5" providerId="ADAL" clId="{B92F7289-FB5A-45E9-B1AC-27B6F7160C35}" dt="2024-11-27T19:37:27.255" v="190" actId="20577"/>
          <ac:spMkLst>
            <pc:docMk/>
            <pc:sldMk cId="1680134382" sldId="359"/>
            <ac:spMk id="3" creationId="{5A261F6D-4ECB-1E5F-6EEF-D9C6F66FA6B4}"/>
          </ac:spMkLst>
        </pc:spChg>
        <pc:spChg chg="add mod">
          <ac:chgData name="Liene Valta" userId="ac1d1461-6f0d-4075-8e06-e5422be24be5" providerId="ADAL" clId="{B92F7289-FB5A-45E9-B1AC-27B6F7160C35}" dt="2024-11-27T21:02:16.321" v="848" actId="1076"/>
          <ac:spMkLst>
            <pc:docMk/>
            <pc:sldMk cId="1680134382" sldId="359"/>
            <ac:spMk id="4" creationId="{44DE2CBB-C670-EBDE-6F12-D119C68E5BAD}"/>
          </ac:spMkLst>
        </pc:spChg>
        <pc:spChg chg="mod">
          <ac:chgData name="Liene Valta" userId="ac1d1461-6f0d-4075-8e06-e5422be24be5" providerId="ADAL" clId="{B92F7289-FB5A-45E9-B1AC-27B6F7160C35}" dt="2024-11-27T19:32:22.215" v="178" actId="255"/>
          <ac:spMkLst>
            <pc:docMk/>
            <pc:sldMk cId="1680134382" sldId="359"/>
            <ac:spMk id="9" creationId="{B82B441E-11F1-A472-49F9-AB0E4EDB263A}"/>
          </ac:spMkLst>
        </pc:spChg>
        <pc:spChg chg="mod">
          <ac:chgData name="Liene Valta" userId="ac1d1461-6f0d-4075-8e06-e5422be24be5" providerId="ADAL" clId="{B92F7289-FB5A-45E9-B1AC-27B6F7160C35}" dt="2024-11-27T18:55:57.467" v="70"/>
          <ac:spMkLst>
            <pc:docMk/>
            <pc:sldMk cId="1680134382" sldId="359"/>
            <ac:spMk id="15" creationId="{DFE4CF02-D93C-BDB3-48E6-CF664A92DF7C}"/>
          </ac:spMkLst>
        </pc:spChg>
        <pc:picChg chg="del mod">
          <ac:chgData name="Liene Valta" userId="ac1d1461-6f0d-4075-8e06-e5422be24be5" providerId="ADAL" clId="{B92F7289-FB5A-45E9-B1AC-27B6F7160C35}" dt="2024-11-27T21:02:25.025" v="850" actId="478"/>
          <ac:picMkLst>
            <pc:docMk/>
            <pc:sldMk cId="1680134382" sldId="359"/>
            <ac:picMk id="5" creationId="{D8393311-74DD-B29A-9B9A-5AC365CDCD94}"/>
          </ac:picMkLst>
        </pc:picChg>
        <pc:picChg chg="add mod">
          <ac:chgData name="Liene Valta" userId="ac1d1461-6f0d-4075-8e06-e5422be24be5" providerId="ADAL" clId="{B92F7289-FB5A-45E9-B1AC-27B6F7160C35}" dt="2024-11-27T21:02:45.805" v="854" actId="1076"/>
          <ac:picMkLst>
            <pc:docMk/>
            <pc:sldMk cId="1680134382" sldId="359"/>
            <ac:picMk id="10" creationId="{451E62CF-8D67-7AD1-3E0C-26F65C5B8953}"/>
          </ac:picMkLst>
        </pc:picChg>
        <pc:cxnChg chg="add mod">
          <ac:chgData name="Liene Valta" userId="ac1d1461-6f0d-4075-8e06-e5422be24be5" providerId="ADAL" clId="{B92F7289-FB5A-45E9-B1AC-27B6F7160C35}" dt="2024-11-27T19:26:20.090" v="152" actId="1037"/>
          <ac:cxnSpMkLst>
            <pc:docMk/>
            <pc:sldMk cId="1680134382" sldId="359"/>
            <ac:cxnSpMk id="7" creationId="{5C1B629A-727E-A814-4B7E-E059FD38585D}"/>
          </ac:cxnSpMkLst>
        </pc:cxnChg>
        <pc:cxnChg chg="add mod">
          <ac:chgData name="Liene Valta" userId="ac1d1461-6f0d-4075-8e06-e5422be24be5" providerId="ADAL" clId="{B92F7289-FB5A-45E9-B1AC-27B6F7160C35}" dt="2024-11-27T21:02:21.389" v="849" actId="1076"/>
          <ac:cxnSpMkLst>
            <pc:docMk/>
            <pc:sldMk cId="1680134382" sldId="359"/>
            <ac:cxnSpMk id="11" creationId="{7F200349-677F-4A8A-5872-A51152C0A34D}"/>
          </ac:cxnSpMkLst>
        </pc:cxnChg>
      </pc:sldChg>
      <pc:sldChg chg="addSp delSp modSp mod">
        <pc:chgData name="Liene Valta" userId="ac1d1461-6f0d-4075-8e06-e5422be24be5" providerId="ADAL" clId="{B92F7289-FB5A-45E9-B1AC-27B6F7160C35}" dt="2024-11-27T21:03:15.120" v="863"/>
        <pc:sldMkLst>
          <pc:docMk/>
          <pc:sldMk cId="4196910151" sldId="360"/>
        </pc:sldMkLst>
        <pc:spChg chg="add mod">
          <ac:chgData name="Liene Valta" userId="ac1d1461-6f0d-4075-8e06-e5422be24be5" providerId="ADAL" clId="{B92F7289-FB5A-45E9-B1AC-27B6F7160C35}" dt="2024-11-27T19:46:06.387" v="266"/>
          <ac:spMkLst>
            <pc:docMk/>
            <pc:sldMk cId="4196910151" sldId="360"/>
            <ac:spMk id="3" creationId="{29F24A66-DDCC-1BE8-A885-1266506AA0A4}"/>
          </ac:spMkLst>
        </pc:spChg>
        <pc:spChg chg="add mod">
          <ac:chgData name="Liene Valta" userId="ac1d1461-6f0d-4075-8e06-e5422be24be5" providerId="ADAL" clId="{B92F7289-FB5A-45E9-B1AC-27B6F7160C35}" dt="2024-11-27T19:51:20.044" v="324" actId="14100"/>
          <ac:spMkLst>
            <pc:docMk/>
            <pc:sldMk cId="4196910151" sldId="360"/>
            <ac:spMk id="7" creationId="{C813F610-52E0-85F0-02AE-1D5B7A9B1093}"/>
          </ac:spMkLst>
        </pc:spChg>
        <pc:spChg chg="mod">
          <ac:chgData name="Liene Valta" userId="ac1d1461-6f0d-4075-8e06-e5422be24be5" providerId="ADAL" clId="{B92F7289-FB5A-45E9-B1AC-27B6F7160C35}" dt="2024-11-27T19:51:23.807" v="325" actId="14100"/>
          <ac:spMkLst>
            <pc:docMk/>
            <pc:sldMk cId="4196910151" sldId="360"/>
            <ac:spMk id="9" creationId="{8CBB5407-A087-3321-911B-D779CD97CAE5}"/>
          </ac:spMkLst>
        </pc:spChg>
        <pc:spChg chg="del">
          <ac:chgData name="Liene Valta" userId="ac1d1461-6f0d-4075-8e06-e5422be24be5" providerId="ADAL" clId="{B92F7289-FB5A-45E9-B1AC-27B6F7160C35}" dt="2024-11-27T19:46:05.136" v="265" actId="478"/>
          <ac:spMkLst>
            <pc:docMk/>
            <pc:sldMk cId="4196910151" sldId="360"/>
            <ac:spMk id="10" creationId="{0AEE15BC-206A-9971-7226-A2CD7A4EF9AE}"/>
          </ac:spMkLst>
        </pc:spChg>
        <pc:spChg chg="add del mod ord">
          <ac:chgData name="Liene Valta" userId="ac1d1461-6f0d-4075-8e06-e5422be24be5" providerId="ADAL" clId="{B92F7289-FB5A-45E9-B1AC-27B6F7160C35}" dt="2024-11-27T19:52:07.608" v="332" actId="478"/>
          <ac:spMkLst>
            <pc:docMk/>
            <pc:sldMk cId="4196910151" sldId="360"/>
            <ac:spMk id="12" creationId="{12D00BA4-3DE5-9F73-7FDF-808B152DF42E}"/>
          </ac:spMkLst>
        </pc:spChg>
        <pc:picChg chg="del">
          <ac:chgData name="Liene Valta" userId="ac1d1461-6f0d-4075-8e06-e5422be24be5" providerId="ADAL" clId="{B92F7289-FB5A-45E9-B1AC-27B6F7160C35}" dt="2024-11-27T19:46:03.062" v="264" actId="478"/>
          <ac:picMkLst>
            <pc:docMk/>
            <pc:sldMk cId="4196910151" sldId="360"/>
            <ac:picMk id="4" creationId="{00000000-0000-0000-0000-000000000000}"/>
          </ac:picMkLst>
        </pc:picChg>
        <pc:picChg chg="add del mod">
          <ac:chgData name="Liene Valta" userId="ac1d1461-6f0d-4075-8e06-e5422be24be5" providerId="ADAL" clId="{B92F7289-FB5A-45E9-B1AC-27B6F7160C35}" dt="2024-11-27T21:03:14.524" v="862" actId="478"/>
          <ac:picMkLst>
            <pc:docMk/>
            <pc:sldMk cId="4196910151" sldId="360"/>
            <ac:picMk id="5" creationId="{8C0ED8B5-BFE1-CD26-4B49-5BD3F3195E4E}"/>
          </ac:picMkLst>
        </pc:picChg>
        <pc:picChg chg="add mod">
          <ac:chgData name="Liene Valta" userId="ac1d1461-6f0d-4075-8e06-e5422be24be5" providerId="ADAL" clId="{B92F7289-FB5A-45E9-B1AC-27B6F7160C35}" dt="2024-11-27T19:49:06.841" v="289" actId="1076"/>
          <ac:picMkLst>
            <pc:docMk/>
            <pc:sldMk cId="4196910151" sldId="360"/>
            <ac:picMk id="11" creationId="{2E788E7F-6347-2F92-9254-97B857D70128}"/>
          </ac:picMkLst>
        </pc:picChg>
        <pc:picChg chg="add mod">
          <ac:chgData name="Liene Valta" userId="ac1d1461-6f0d-4075-8e06-e5422be24be5" providerId="ADAL" clId="{B92F7289-FB5A-45E9-B1AC-27B6F7160C35}" dt="2024-11-27T21:03:15.120" v="863"/>
          <ac:picMkLst>
            <pc:docMk/>
            <pc:sldMk cId="4196910151" sldId="360"/>
            <ac:picMk id="13" creationId="{37805379-DBD3-C710-09B3-D0B5D1A8807B}"/>
          </ac:picMkLst>
        </pc:picChg>
        <pc:picChg chg="mod">
          <ac:chgData name="Liene Valta" userId="ac1d1461-6f0d-4075-8e06-e5422be24be5" providerId="ADAL" clId="{B92F7289-FB5A-45E9-B1AC-27B6F7160C35}" dt="2024-11-27T19:55:11.563" v="344" actId="1076"/>
          <ac:picMkLst>
            <pc:docMk/>
            <pc:sldMk cId="4196910151" sldId="360"/>
            <ac:picMk id="15" creationId="{ADE44DCE-7A6E-B36D-3FA1-DDAE480C6C17}"/>
          </ac:picMkLst>
        </pc:picChg>
        <pc:picChg chg="mod">
          <ac:chgData name="Liene Valta" userId="ac1d1461-6f0d-4075-8e06-e5422be24be5" providerId="ADAL" clId="{B92F7289-FB5A-45E9-B1AC-27B6F7160C35}" dt="2024-11-27T19:55:21.594" v="345" actId="1076"/>
          <ac:picMkLst>
            <pc:docMk/>
            <pc:sldMk cId="4196910151" sldId="360"/>
            <ac:picMk id="17" creationId="{9AD51920-F903-714E-C8D1-19872676BC7C}"/>
          </ac:picMkLst>
        </pc:picChg>
        <pc:picChg chg="mod">
          <ac:chgData name="Liene Valta" userId="ac1d1461-6f0d-4075-8e06-e5422be24be5" providerId="ADAL" clId="{B92F7289-FB5A-45E9-B1AC-27B6F7160C35}" dt="2024-11-27T19:55:46.955" v="350" actId="14100"/>
          <ac:picMkLst>
            <pc:docMk/>
            <pc:sldMk cId="4196910151" sldId="360"/>
            <ac:picMk id="19" creationId="{A92465A4-25E6-D797-BE6C-611CF5FB94CB}"/>
          </ac:picMkLst>
        </pc:picChg>
        <pc:picChg chg="mod">
          <ac:chgData name="Liene Valta" userId="ac1d1461-6f0d-4075-8e06-e5422be24be5" providerId="ADAL" clId="{B92F7289-FB5A-45E9-B1AC-27B6F7160C35}" dt="2024-11-27T19:53:06.489" v="339" actId="1076"/>
          <ac:picMkLst>
            <pc:docMk/>
            <pc:sldMk cId="4196910151" sldId="360"/>
            <ac:picMk id="21" creationId="{E9269C4B-4E97-310D-E173-1FB611AD81EA}"/>
          </ac:picMkLst>
        </pc:picChg>
        <pc:cxnChg chg="add mod">
          <ac:chgData name="Liene Valta" userId="ac1d1461-6f0d-4075-8e06-e5422be24be5" providerId="ADAL" clId="{B92F7289-FB5A-45E9-B1AC-27B6F7160C35}" dt="2024-11-27T21:03:15.120" v="863"/>
          <ac:cxnSpMkLst>
            <pc:docMk/>
            <pc:sldMk cId="4196910151" sldId="360"/>
            <ac:cxnSpMk id="14" creationId="{8D98E290-8815-D4E4-2BA4-90049B36CE20}"/>
          </ac:cxnSpMkLst>
        </pc:cxnChg>
      </pc:sldChg>
      <pc:sldChg chg="addSp delSp modSp mod">
        <pc:chgData name="Liene Valta" userId="ac1d1461-6f0d-4075-8e06-e5422be24be5" providerId="ADAL" clId="{B92F7289-FB5A-45E9-B1AC-27B6F7160C35}" dt="2024-11-27T21:03:32.429" v="865" actId="179"/>
        <pc:sldMkLst>
          <pc:docMk/>
          <pc:sldMk cId="2146620132" sldId="361"/>
        </pc:sldMkLst>
        <pc:spChg chg="mod">
          <ac:chgData name="Liene Valta" userId="ac1d1461-6f0d-4075-8e06-e5422be24be5" providerId="ADAL" clId="{B92F7289-FB5A-45E9-B1AC-27B6F7160C35}" dt="2024-11-27T21:03:32.429" v="865" actId="179"/>
          <ac:spMkLst>
            <pc:docMk/>
            <pc:sldMk cId="2146620132" sldId="361"/>
            <ac:spMk id="3" creationId="{00000000-0000-0000-0000-000000000000}"/>
          </ac:spMkLst>
        </pc:spChg>
        <pc:spChg chg="mod">
          <ac:chgData name="Liene Valta" userId="ac1d1461-6f0d-4075-8e06-e5422be24be5" providerId="ADAL" clId="{B92F7289-FB5A-45E9-B1AC-27B6F7160C35}" dt="2024-11-27T20:08:50.924" v="424" actId="14100"/>
          <ac:spMkLst>
            <pc:docMk/>
            <pc:sldMk cId="2146620132" sldId="361"/>
            <ac:spMk id="4" creationId="{CF9B280C-0428-27FA-F525-C00E9F4D8250}"/>
          </ac:spMkLst>
        </pc:spChg>
        <pc:picChg chg="add del mod">
          <ac:chgData name="Liene Valta" userId="ac1d1461-6f0d-4075-8e06-e5422be24be5" providerId="ADAL" clId="{B92F7289-FB5A-45E9-B1AC-27B6F7160C35}" dt="2024-11-27T20:01:31.357" v="374" actId="478"/>
          <ac:picMkLst>
            <pc:docMk/>
            <pc:sldMk cId="2146620132" sldId="361"/>
            <ac:picMk id="2" creationId="{D102F7BC-3717-2272-0343-962EC38829C6}"/>
          </ac:picMkLst>
        </pc:picChg>
        <pc:picChg chg="del">
          <ac:chgData name="Liene Valta" userId="ac1d1461-6f0d-4075-8e06-e5422be24be5" providerId="ADAL" clId="{B92F7289-FB5A-45E9-B1AC-27B6F7160C35}" dt="2024-11-27T19:56:41.120" v="353" actId="478"/>
          <ac:picMkLst>
            <pc:docMk/>
            <pc:sldMk cId="2146620132" sldId="361"/>
            <ac:picMk id="5" creationId="{00000000-0000-0000-0000-000000000000}"/>
          </ac:picMkLst>
        </pc:picChg>
        <pc:picChg chg="add mod">
          <ac:chgData name="Liene Valta" userId="ac1d1461-6f0d-4075-8e06-e5422be24be5" providerId="ADAL" clId="{B92F7289-FB5A-45E9-B1AC-27B6F7160C35}" dt="2024-11-27T21:01:49.852" v="842" actId="1076"/>
          <ac:picMkLst>
            <pc:docMk/>
            <pc:sldMk cId="2146620132" sldId="361"/>
            <ac:picMk id="10" creationId="{BDF6EB0C-5A44-85B9-A2FB-F556DA1F85A5}"/>
          </ac:picMkLst>
        </pc:picChg>
        <pc:picChg chg="add del mod">
          <ac:chgData name="Liene Valta" userId="ac1d1461-6f0d-4075-8e06-e5422be24be5" providerId="ADAL" clId="{B92F7289-FB5A-45E9-B1AC-27B6F7160C35}" dt="2024-11-27T20:18:56.768" v="481" actId="478"/>
          <ac:picMkLst>
            <pc:docMk/>
            <pc:sldMk cId="2146620132" sldId="361"/>
            <ac:picMk id="12" creationId="{F3207504-F19C-4F1D-AC10-90DE5BFB1B55}"/>
          </ac:picMkLst>
        </pc:picChg>
        <pc:picChg chg="add mod">
          <ac:chgData name="Liene Valta" userId="ac1d1461-6f0d-4075-8e06-e5422be24be5" providerId="ADAL" clId="{B92F7289-FB5A-45E9-B1AC-27B6F7160C35}" dt="2024-11-27T20:19:06.126" v="483" actId="1076"/>
          <ac:picMkLst>
            <pc:docMk/>
            <pc:sldMk cId="2146620132" sldId="361"/>
            <ac:picMk id="13" creationId="{7EB899C8-3BDF-962D-7F37-0FB863DB2A07}"/>
          </ac:picMkLst>
        </pc:picChg>
        <pc:cxnChg chg="add mod">
          <ac:chgData name="Liene Valta" userId="ac1d1461-6f0d-4075-8e06-e5422be24be5" providerId="ADAL" clId="{B92F7289-FB5A-45E9-B1AC-27B6F7160C35}" dt="2024-11-27T19:58:56.359" v="369" actId="1076"/>
          <ac:cxnSpMkLst>
            <pc:docMk/>
            <pc:sldMk cId="2146620132" sldId="361"/>
            <ac:cxnSpMk id="6" creationId="{BA492708-97EF-F475-2EBB-D31B7387AFF6}"/>
          </ac:cxnSpMkLst>
        </pc:cxnChg>
      </pc:sldChg>
      <pc:sldChg chg="addSp delSp modSp mod">
        <pc:chgData name="Liene Valta" userId="ac1d1461-6f0d-4075-8e06-e5422be24be5" providerId="ADAL" clId="{B92F7289-FB5A-45E9-B1AC-27B6F7160C35}" dt="2024-11-27T20:14:48.418" v="480" actId="207"/>
        <pc:sldMkLst>
          <pc:docMk/>
          <pc:sldMk cId="1389938949" sldId="362"/>
        </pc:sldMkLst>
        <pc:spChg chg="add mod">
          <ac:chgData name="Liene Valta" userId="ac1d1461-6f0d-4075-8e06-e5422be24be5" providerId="ADAL" clId="{B92F7289-FB5A-45E9-B1AC-27B6F7160C35}" dt="2024-11-27T20:11:42.756" v="454" actId="1038"/>
          <ac:spMkLst>
            <pc:docMk/>
            <pc:sldMk cId="1389938949" sldId="362"/>
            <ac:spMk id="2" creationId="{F18AC412-4C6A-71CF-A1D1-E46ADF70E39A}"/>
          </ac:spMkLst>
        </pc:spChg>
        <pc:spChg chg="mod">
          <ac:chgData name="Liene Valta" userId="ac1d1461-6f0d-4075-8e06-e5422be24be5" providerId="ADAL" clId="{B92F7289-FB5A-45E9-B1AC-27B6F7160C35}" dt="2024-11-27T20:14:48.418" v="480" actId="207"/>
          <ac:spMkLst>
            <pc:docMk/>
            <pc:sldMk cId="1389938949" sldId="362"/>
            <ac:spMk id="3" creationId="{00000000-0000-0000-0000-000000000000}"/>
          </ac:spMkLst>
        </pc:spChg>
        <pc:spChg chg="del mod">
          <ac:chgData name="Liene Valta" userId="ac1d1461-6f0d-4075-8e06-e5422be24be5" providerId="ADAL" clId="{B92F7289-FB5A-45E9-B1AC-27B6F7160C35}" dt="2024-11-27T20:11:18.541" v="443" actId="478"/>
          <ac:spMkLst>
            <pc:docMk/>
            <pc:sldMk cId="1389938949" sldId="362"/>
            <ac:spMk id="9" creationId="{82C54444-00D6-167B-7900-C870276AD581}"/>
          </ac:spMkLst>
        </pc:spChg>
        <pc:picChg chg="del mod">
          <ac:chgData name="Liene Valta" userId="ac1d1461-6f0d-4075-8e06-e5422be24be5" providerId="ADAL" clId="{B92F7289-FB5A-45E9-B1AC-27B6F7160C35}" dt="2024-11-27T20:10:57.565" v="430" actId="478"/>
          <ac:picMkLst>
            <pc:docMk/>
            <pc:sldMk cId="1389938949" sldId="362"/>
            <ac:picMk id="5" creationId="{00000000-0000-0000-0000-000000000000}"/>
          </ac:picMkLst>
        </pc:picChg>
        <pc:picChg chg="add mod">
          <ac:chgData name="Liene Valta" userId="ac1d1461-6f0d-4075-8e06-e5422be24be5" providerId="ADAL" clId="{B92F7289-FB5A-45E9-B1AC-27B6F7160C35}" dt="2024-11-27T20:11:33.642" v="445" actId="14100"/>
          <ac:picMkLst>
            <pc:docMk/>
            <pc:sldMk cId="1389938949" sldId="362"/>
            <ac:picMk id="6" creationId="{2FB8F913-C2D6-5E8B-2532-28665A5136E4}"/>
          </ac:picMkLst>
        </pc:picChg>
        <pc:picChg chg="add mod">
          <ac:chgData name="Liene Valta" userId="ac1d1461-6f0d-4075-8e06-e5422be24be5" providerId="ADAL" clId="{B92F7289-FB5A-45E9-B1AC-27B6F7160C35}" dt="2024-11-27T20:13:31.876" v="471" actId="1038"/>
          <ac:picMkLst>
            <pc:docMk/>
            <pc:sldMk cId="1389938949" sldId="362"/>
            <ac:picMk id="8" creationId="{DFB0F686-B680-9DBA-B0B5-622CE63BC471}"/>
          </ac:picMkLst>
        </pc:picChg>
        <pc:cxnChg chg="add mod">
          <ac:chgData name="Liene Valta" userId="ac1d1461-6f0d-4075-8e06-e5422be24be5" providerId="ADAL" clId="{B92F7289-FB5A-45E9-B1AC-27B6F7160C35}" dt="2024-11-27T20:11:38.758" v="450" actId="1038"/>
          <ac:cxnSpMkLst>
            <pc:docMk/>
            <pc:sldMk cId="1389938949" sldId="362"/>
            <ac:cxnSpMk id="4" creationId="{7790F9E3-4177-7D5A-5B32-6FC55C7EADB3}"/>
          </ac:cxnSpMkLst>
        </pc:cxnChg>
      </pc:sldChg>
      <pc:sldChg chg="addSp delSp modSp mod">
        <pc:chgData name="Liene Valta" userId="ac1d1461-6f0d-4075-8e06-e5422be24be5" providerId="ADAL" clId="{B92F7289-FB5A-45E9-B1AC-27B6F7160C35}" dt="2024-11-27T21:03:09.527" v="861"/>
        <pc:sldMkLst>
          <pc:docMk/>
          <pc:sldMk cId="4084852" sldId="369"/>
        </pc:sldMkLst>
        <pc:spChg chg="add mod">
          <ac:chgData name="Liene Valta" userId="ac1d1461-6f0d-4075-8e06-e5422be24be5" providerId="ADAL" clId="{B92F7289-FB5A-45E9-B1AC-27B6F7160C35}" dt="2024-11-27T19:43:13.336" v="236"/>
          <ac:spMkLst>
            <pc:docMk/>
            <pc:sldMk cId="4084852" sldId="369"/>
            <ac:spMk id="3" creationId="{B3DE15C2-F612-7749-F83A-48372D6805EC}"/>
          </ac:spMkLst>
        </pc:spChg>
        <pc:spChg chg="add mod">
          <ac:chgData name="Liene Valta" userId="ac1d1461-6f0d-4075-8e06-e5422be24be5" providerId="ADAL" clId="{B92F7289-FB5A-45E9-B1AC-27B6F7160C35}" dt="2024-11-27T19:44:19.388" v="252" actId="20577"/>
          <ac:spMkLst>
            <pc:docMk/>
            <pc:sldMk cId="4084852" sldId="369"/>
            <ac:spMk id="6" creationId="{9FB36A56-D727-796C-2E8F-29392127BEF2}"/>
          </ac:spMkLst>
        </pc:spChg>
        <pc:spChg chg="add mod">
          <ac:chgData name="Liene Valta" userId="ac1d1461-6f0d-4075-8e06-e5422be24be5" providerId="ADAL" clId="{B92F7289-FB5A-45E9-B1AC-27B6F7160C35}" dt="2024-11-27T19:44:11.864" v="250" actId="1035"/>
          <ac:spMkLst>
            <pc:docMk/>
            <pc:sldMk cId="4084852" sldId="369"/>
            <ac:spMk id="7" creationId="{2FDD7622-4068-80BB-C2E4-4728D22FCDF0}"/>
          </ac:spMkLst>
        </pc:spChg>
        <pc:spChg chg="mod">
          <ac:chgData name="Liene Valta" userId="ac1d1461-6f0d-4075-8e06-e5422be24be5" providerId="ADAL" clId="{B92F7289-FB5A-45E9-B1AC-27B6F7160C35}" dt="2024-11-27T19:45:24.160" v="263" actId="20577"/>
          <ac:spMkLst>
            <pc:docMk/>
            <pc:sldMk cId="4084852" sldId="369"/>
            <ac:spMk id="9" creationId="{B82B441E-11F1-A472-49F9-AB0E4EDB263A}"/>
          </ac:spMkLst>
        </pc:spChg>
        <pc:spChg chg="del">
          <ac:chgData name="Liene Valta" userId="ac1d1461-6f0d-4075-8e06-e5422be24be5" providerId="ADAL" clId="{B92F7289-FB5A-45E9-B1AC-27B6F7160C35}" dt="2024-11-27T19:43:11.968" v="235" actId="478"/>
          <ac:spMkLst>
            <pc:docMk/>
            <pc:sldMk cId="4084852" sldId="369"/>
            <ac:spMk id="15" creationId="{DFE4CF02-D93C-BDB3-48E6-CF664A92DF7C}"/>
          </ac:spMkLst>
        </pc:spChg>
        <pc:picChg chg="add del mod">
          <ac:chgData name="Liene Valta" userId="ac1d1461-6f0d-4075-8e06-e5422be24be5" providerId="ADAL" clId="{B92F7289-FB5A-45E9-B1AC-27B6F7160C35}" dt="2024-11-27T21:03:08.944" v="860" actId="478"/>
          <ac:picMkLst>
            <pc:docMk/>
            <pc:sldMk cId="4084852" sldId="369"/>
            <ac:picMk id="4" creationId="{2312CDCC-B2AA-77F2-AF14-A849706B7099}"/>
          </ac:picMkLst>
        </pc:picChg>
        <pc:picChg chg="del">
          <ac:chgData name="Liene Valta" userId="ac1d1461-6f0d-4075-8e06-e5422be24be5" providerId="ADAL" clId="{B92F7289-FB5A-45E9-B1AC-27B6F7160C35}" dt="2024-11-27T19:43:09.427" v="234" actId="478"/>
          <ac:picMkLst>
            <pc:docMk/>
            <pc:sldMk cId="4084852" sldId="369"/>
            <ac:picMk id="5" creationId="{D8393311-74DD-B29A-9B9A-5AC365CDCD94}"/>
          </ac:picMkLst>
        </pc:picChg>
        <pc:picChg chg="add mod">
          <ac:chgData name="Liene Valta" userId="ac1d1461-6f0d-4075-8e06-e5422be24be5" providerId="ADAL" clId="{B92F7289-FB5A-45E9-B1AC-27B6F7160C35}" dt="2024-11-27T21:03:09.527" v="861"/>
          <ac:picMkLst>
            <pc:docMk/>
            <pc:sldMk cId="4084852" sldId="369"/>
            <ac:picMk id="10" creationId="{D610A5D6-2C62-A93F-1418-81F6D0155B17}"/>
          </ac:picMkLst>
        </pc:picChg>
        <pc:cxnChg chg="add mod">
          <ac:chgData name="Liene Valta" userId="ac1d1461-6f0d-4075-8e06-e5422be24be5" providerId="ADAL" clId="{B92F7289-FB5A-45E9-B1AC-27B6F7160C35}" dt="2024-11-27T19:43:42.617" v="237"/>
          <ac:cxnSpMkLst>
            <pc:docMk/>
            <pc:sldMk cId="4084852" sldId="369"/>
            <ac:cxnSpMk id="8" creationId="{FED23629-BFEB-B4E9-93DE-6EA21A76F537}"/>
          </ac:cxnSpMkLst>
        </pc:cxnChg>
        <pc:cxnChg chg="add mod">
          <ac:chgData name="Liene Valta" userId="ac1d1461-6f0d-4075-8e06-e5422be24be5" providerId="ADAL" clId="{B92F7289-FB5A-45E9-B1AC-27B6F7160C35}" dt="2024-11-27T21:03:09.527" v="861"/>
          <ac:cxnSpMkLst>
            <pc:docMk/>
            <pc:sldMk cId="4084852" sldId="369"/>
            <ac:cxnSpMk id="11" creationId="{3416C2D2-507E-F474-8CA2-E29C91B46418}"/>
          </ac:cxnSpMkLst>
        </pc:cxnChg>
      </pc:sldChg>
      <pc:sldChg chg="del">
        <pc:chgData name="Liene Valta" userId="ac1d1461-6f0d-4075-8e06-e5422be24be5" providerId="ADAL" clId="{B92F7289-FB5A-45E9-B1AC-27B6F7160C35}" dt="2024-11-27T18:49:24.238" v="62" actId="47"/>
        <pc:sldMkLst>
          <pc:docMk/>
          <pc:sldMk cId="166723278" sldId="370"/>
        </pc:sldMkLst>
      </pc:sldChg>
      <pc:sldChg chg="modSp mod">
        <pc:chgData name="Liene Valta" userId="ac1d1461-6f0d-4075-8e06-e5422be24be5" providerId="ADAL" clId="{B92F7289-FB5A-45E9-B1AC-27B6F7160C35}" dt="2024-11-27T18:55:45.238" v="69"/>
        <pc:sldMkLst>
          <pc:docMk/>
          <pc:sldMk cId="699236127" sldId="371"/>
        </pc:sldMkLst>
        <pc:spChg chg="mod">
          <ac:chgData name="Liene Valta" userId="ac1d1461-6f0d-4075-8e06-e5422be24be5" providerId="ADAL" clId="{B92F7289-FB5A-45E9-B1AC-27B6F7160C35}" dt="2024-11-27T18:50:02.362" v="68" actId="1076"/>
          <ac:spMkLst>
            <pc:docMk/>
            <pc:sldMk cId="699236127" sldId="371"/>
            <ac:spMk id="3" creationId="{782E61AC-4F1B-6068-94A5-CE0C8F953F9C}"/>
          </ac:spMkLst>
        </pc:spChg>
        <pc:spChg chg="mod">
          <ac:chgData name="Liene Valta" userId="ac1d1461-6f0d-4075-8e06-e5422be24be5" providerId="ADAL" clId="{B92F7289-FB5A-45E9-B1AC-27B6F7160C35}" dt="2024-11-27T18:55:45.238" v="69"/>
          <ac:spMkLst>
            <pc:docMk/>
            <pc:sldMk cId="699236127" sldId="371"/>
            <ac:spMk id="4" creationId="{A0D19628-8969-0944-326A-DDCBB5CE122E}"/>
          </ac:spMkLst>
        </pc:spChg>
      </pc:sldChg>
      <pc:sldChg chg="modSp mod">
        <pc:chgData name="Liene Valta" userId="ac1d1461-6f0d-4075-8e06-e5422be24be5" providerId="ADAL" clId="{B92F7289-FB5A-45E9-B1AC-27B6F7160C35}" dt="2024-11-27T21:00:57.751" v="840" actId="1076"/>
        <pc:sldMkLst>
          <pc:docMk/>
          <pc:sldMk cId="635409559" sldId="372"/>
        </pc:sldMkLst>
        <pc:picChg chg="mod">
          <ac:chgData name="Liene Valta" userId="ac1d1461-6f0d-4075-8e06-e5422be24be5" providerId="ADAL" clId="{B92F7289-FB5A-45E9-B1AC-27B6F7160C35}" dt="2024-11-27T21:00:57.751" v="840" actId="1076"/>
          <ac:picMkLst>
            <pc:docMk/>
            <pc:sldMk cId="635409559" sldId="372"/>
            <ac:picMk id="5" creationId="{73324B40-B0EE-1D19-997D-8CC9B89F2E3B}"/>
          </ac:picMkLst>
        </pc:picChg>
      </pc:sldChg>
      <pc:sldChg chg="modSp mod">
        <pc:chgData name="Liene Valta" userId="ac1d1461-6f0d-4075-8e06-e5422be24be5" providerId="ADAL" clId="{B92F7289-FB5A-45E9-B1AC-27B6F7160C35}" dt="2024-11-27T20:58:13.650" v="797" actId="948"/>
        <pc:sldMkLst>
          <pc:docMk/>
          <pc:sldMk cId="689516754" sldId="373"/>
        </pc:sldMkLst>
        <pc:spChg chg="mod">
          <ac:chgData name="Liene Valta" userId="ac1d1461-6f0d-4075-8e06-e5422be24be5" providerId="ADAL" clId="{B92F7289-FB5A-45E9-B1AC-27B6F7160C35}" dt="2024-11-27T20:58:13.650" v="797" actId="948"/>
          <ac:spMkLst>
            <pc:docMk/>
            <pc:sldMk cId="689516754" sldId="373"/>
            <ac:spMk id="3" creationId="{C98F56FB-B994-FCCE-4AAF-A7CE5E6B3B8C}"/>
          </ac:spMkLst>
        </pc:spChg>
        <pc:spChg chg="mod">
          <ac:chgData name="Liene Valta" userId="ac1d1461-6f0d-4075-8e06-e5422be24be5" providerId="ADAL" clId="{B92F7289-FB5A-45E9-B1AC-27B6F7160C35}" dt="2024-11-27T20:56:46.275" v="792" actId="948"/>
          <ac:spMkLst>
            <pc:docMk/>
            <pc:sldMk cId="689516754" sldId="373"/>
            <ac:spMk id="5" creationId="{70CB8265-EF5B-C3C9-55FD-E28D20D0FADE}"/>
          </ac:spMkLst>
        </pc:spChg>
      </pc:sldChg>
      <pc:sldChg chg="addSp delSp modSp mod">
        <pc:chgData name="Liene Valta" userId="ac1d1461-6f0d-4075-8e06-e5422be24be5" providerId="ADAL" clId="{B92F7289-FB5A-45E9-B1AC-27B6F7160C35}" dt="2024-11-27T21:02:55.654" v="857"/>
        <pc:sldMkLst>
          <pc:docMk/>
          <pc:sldMk cId="2813214858" sldId="374"/>
        </pc:sldMkLst>
        <pc:spChg chg="add mod">
          <ac:chgData name="Liene Valta" userId="ac1d1461-6f0d-4075-8e06-e5422be24be5" providerId="ADAL" clId="{B92F7289-FB5A-45E9-B1AC-27B6F7160C35}" dt="2024-11-27T19:39:23.808" v="205"/>
          <ac:spMkLst>
            <pc:docMk/>
            <pc:sldMk cId="2813214858" sldId="374"/>
            <ac:spMk id="6" creationId="{C6EA2868-641C-EA44-E29A-5CDB2CDD1B0E}"/>
          </ac:spMkLst>
        </pc:spChg>
        <pc:spChg chg="del mod">
          <ac:chgData name="Liene Valta" userId="ac1d1461-6f0d-4075-8e06-e5422be24be5" providerId="ADAL" clId="{B92F7289-FB5A-45E9-B1AC-27B6F7160C35}" dt="2024-11-27T19:39:22.506" v="204" actId="478"/>
          <ac:spMkLst>
            <pc:docMk/>
            <pc:sldMk cId="2813214858" sldId="374"/>
            <ac:spMk id="15" creationId="{DFE4CF02-D93C-BDB3-48E6-CF664A92DF7C}"/>
          </ac:spMkLst>
        </pc:spChg>
        <pc:picChg chg="mod">
          <ac:chgData name="Liene Valta" userId="ac1d1461-6f0d-4075-8e06-e5422be24be5" providerId="ADAL" clId="{B92F7289-FB5A-45E9-B1AC-27B6F7160C35}" dt="2024-11-27T19:56:00.570" v="351" actId="1440"/>
          <ac:picMkLst>
            <pc:docMk/>
            <pc:sldMk cId="2813214858" sldId="374"/>
            <ac:picMk id="4" creationId="{675EFD9A-5243-40FA-AFC9-B4E8E5AE70C6}"/>
          </ac:picMkLst>
        </pc:picChg>
        <pc:picChg chg="del">
          <ac:chgData name="Liene Valta" userId="ac1d1461-6f0d-4075-8e06-e5422be24be5" providerId="ADAL" clId="{B92F7289-FB5A-45E9-B1AC-27B6F7160C35}" dt="2024-11-27T19:39:20.723" v="202" actId="478"/>
          <ac:picMkLst>
            <pc:docMk/>
            <pc:sldMk cId="2813214858" sldId="374"/>
            <ac:picMk id="5" creationId="{D8393311-74DD-B29A-9B9A-5AC365CDCD94}"/>
          </ac:picMkLst>
        </pc:picChg>
        <pc:picChg chg="add del mod">
          <ac:chgData name="Liene Valta" userId="ac1d1461-6f0d-4075-8e06-e5422be24be5" providerId="ADAL" clId="{B92F7289-FB5A-45E9-B1AC-27B6F7160C35}" dt="2024-11-27T21:02:55.041" v="856" actId="478"/>
          <ac:picMkLst>
            <pc:docMk/>
            <pc:sldMk cId="2813214858" sldId="374"/>
            <ac:picMk id="7" creationId="{A976DDB2-AFF2-A5FF-B8A7-69C308E5ACAB}"/>
          </ac:picMkLst>
        </pc:picChg>
        <pc:picChg chg="add mod">
          <ac:chgData name="Liene Valta" userId="ac1d1461-6f0d-4075-8e06-e5422be24be5" providerId="ADAL" clId="{B92F7289-FB5A-45E9-B1AC-27B6F7160C35}" dt="2024-11-27T21:02:55.654" v="857"/>
          <ac:picMkLst>
            <pc:docMk/>
            <pc:sldMk cId="2813214858" sldId="374"/>
            <ac:picMk id="8" creationId="{5CF4E6EE-23EF-228A-1212-A58C6D2F52D6}"/>
          </ac:picMkLst>
        </pc:picChg>
        <pc:cxnChg chg="add mod">
          <ac:chgData name="Liene Valta" userId="ac1d1461-6f0d-4075-8e06-e5422be24be5" providerId="ADAL" clId="{B92F7289-FB5A-45E9-B1AC-27B6F7160C35}" dt="2024-11-27T21:02:55.654" v="857"/>
          <ac:cxnSpMkLst>
            <pc:docMk/>
            <pc:sldMk cId="2813214858" sldId="374"/>
            <ac:cxnSpMk id="10" creationId="{6146A672-53A1-BD5B-FB61-DCAFAE0EBF6A}"/>
          </ac:cxnSpMkLst>
        </pc:cxnChg>
      </pc:sldChg>
      <pc:sldChg chg="addSp delSp modSp mod">
        <pc:chgData name="Liene Valta" userId="ac1d1461-6f0d-4075-8e06-e5422be24be5" providerId="ADAL" clId="{B92F7289-FB5A-45E9-B1AC-27B6F7160C35}" dt="2024-11-27T21:03:03.444" v="859"/>
        <pc:sldMkLst>
          <pc:docMk/>
          <pc:sldMk cId="3344538139" sldId="375"/>
        </pc:sldMkLst>
        <pc:spChg chg="mod">
          <ac:chgData name="Liene Valta" userId="ac1d1461-6f0d-4075-8e06-e5422be24be5" providerId="ADAL" clId="{B92F7289-FB5A-45E9-B1AC-27B6F7160C35}" dt="2024-11-27T19:41:07.409" v="218" actId="14100"/>
          <ac:spMkLst>
            <pc:docMk/>
            <pc:sldMk cId="3344538139" sldId="375"/>
            <ac:spMk id="3" creationId="{08E5FC08-E249-5E68-C491-521906E95911}"/>
          </ac:spMkLst>
        </pc:spChg>
        <pc:spChg chg="add mod">
          <ac:chgData name="Liene Valta" userId="ac1d1461-6f0d-4075-8e06-e5422be24be5" providerId="ADAL" clId="{B92F7289-FB5A-45E9-B1AC-27B6F7160C35}" dt="2024-11-27T19:40:27.859" v="212" actId="1076"/>
          <ac:spMkLst>
            <pc:docMk/>
            <pc:sldMk cId="3344538139" sldId="375"/>
            <ac:spMk id="7" creationId="{5429A722-A11C-8E9C-3051-BD434E39A3DE}"/>
          </ac:spMkLst>
        </pc:spChg>
        <pc:spChg chg="mod">
          <ac:chgData name="Liene Valta" userId="ac1d1461-6f0d-4075-8e06-e5422be24be5" providerId="ADAL" clId="{B92F7289-FB5A-45E9-B1AC-27B6F7160C35}" dt="2024-11-27T19:40:16.049" v="210" actId="14100"/>
          <ac:spMkLst>
            <pc:docMk/>
            <pc:sldMk cId="3344538139" sldId="375"/>
            <ac:spMk id="9" creationId="{B82B441E-11F1-A472-49F9-AB0E4EDB263A}"/>
          </ac:spMkLst>
        </pc:spChg>
        <pc:spChg chg="del">
          <ac:chgData name="Liene Valta" userId="ac1d1461-6f0d-4075-8e06-e5422be24be5" providerId="ADAL" clId="{B92F7289-FB5A-45E9-B1AC-27B6F7160C35}" dt="2024-11-27T19:40:02.115" v="207" actId="478"/>
          <ac:spMkLst>
            <pc:docMk/>
            <pc:sldMk cId="3344538139" sldId="375"/>
            <ac:spMk id="15" creationId="{DFE4CF02-D93C-BDB3-48E6-CF664A92DF7C}"/>
          </ac:spMkLst>
        </pc:spChg>
        <pc:picChg chg="mod ord">
          <ac:chgData name="Liene Valta" userId="ac1d1461-6f0d-4075-8e06-e5422be24be5" providerId="ADAL" clId="{B92F7289-FB5A-45E9-B1AC-27B6F7160C35}" dt="2024-11-27T19:42:39.315" v="228" actId="1036"/>
          <ac:picMkLst>
            <pc:docMk/>
            <pc:sldMk cId="3344538139" sldId="375"/>
            <ac:picMk id="4" creationId="{968D7ADB-5642-AC5D-BCAD-945410FD1E16}"/>
          </ac:picMkLst>
        </pc:picChg>
        <pc:picChg chg="del">
          <ac:chgData name="Liene Valta" userId="ac1d1461-6f0d-4075-8e06-e5422be24be5" providerId="ADAL" clId="{B92F7289-FB5A-45E9-B1AC-27B6F7160C35}" dt="2024-11-27T19:40:03.064" v="208" actId="478"/>
          <ac:picMkLst>
            <pc:docMk/>
            <pc:sldMk cId="3344538139" sldId="375"/>
            <ac:picMk id="5" creationId="{D8393311-74DD-B29A-9B9A-5AC365CDCD94}"/>
          </ac:picMkLst>
        </pc:picChg>
        <pc:picChg chg="mod">
          <ac:chgData name="Liene Valta" userId="ac1d1461-6f0d-4075-8e06-e5422be24be5" providerId="ADAL" clId="{B92F7289-FB5A-45E9-B1AC-27B6F7160C35}" dt="2024-11-27T19:42:48.512" v="233" actId="1035"/>
          <ac:picMkLst>
            <pc:docMk/>
            <pc:sldMk cId="3344538139" sldId="375"/>
            <ac:picMk id="6" creationId="{DE627452-039F-FC7D-37AB-22238B8F2A13}"/>
          </ac:picMkLst>
        </pc:picChg>
        <pc:picChg chg="mod">
          <ac:chgData name="Liene Valta" userId="ac1d1461-6f0d-4075-8e06-e5422be24be5" providerId="ADAL" clId="{B92F7289-FB5A-45E9-B1AC-27B6F7160C35}" dt="2024-11-27T19:42:42.108" v="230" actId="1035"/>
          <ac:picMkLst>
            <pc:docMk/>
            <pc:sldMk cId="3344538139" sldId="375"/>
            <ac:picMk id="8" creationId="{57AEE35F-EE7E-98E7-1637-387259DF14AF}"/>
          </ac:picMkLst>
        </pc:picChg>
        <pc:picChg chg="add del mod">
          <ac:chgData name="Liene Valta" userId="ac1d1461-6f0d-4075-8e06-e5422be24be5" providerId="ADAL" clId="{B92F7289-FB5A-45E9-B1AC-27B6F7160C35}" dt="2024-11-27T21:03:02.788" v="858" actId="478"/>
          <ac:picMkLst>
            <pc:docMk/>
            <pc:sldMk cId="3344538139" sldId="375"/>
            <ac:picMk id="10" creationId="{91653ECF-1AED-681B-D395-C3F5F83B304E}"/>
          </ac:picMkLst>
        </pc:picChg>
        <pc:picChg chg="add mod">
          <ac:chgData name="Liene Valta" userId="ac1d1461-6f0d-4075-8e06-e5422be24be5" providerId="ADAL" clId="{B92F7289-FB5A-45E9-B1AC-27B6F7160C35}" dt="2024-11-27T21:03:03.444" v="859"/>
          <ac:picMkLst>
            <pc:docMk/>
            <pc:sldMk cId="3344538139" sldId="375"/>
            <ac:picMk id="11" creationId="{1250517C-824A-8BF8-3C1A-AB6C8046D028}"/>
          </ac:picMkLst>
        </pc:picChg>
        <pc:cxnChg chg="add mod">
          <ac:chgData name="Liene Valta" userId="ac1d1461-6f0d-4075-8e06-e5422be24be5" providerId="ADAL" clId="{B92F7289-FB5A-45E9-B1AC-27B6F7160C35}" dt="2024-11-27T21:03:03.444" v="859"/>
          <ac:cxnSpMkLst>
            <pc:docMk/>
            <pc:sldMk cId="3344538139" sldId="375"/>
            <ac:cxnSpMk id="12" creationId="{7BB9C163-C128-7B30-A093-669A38F58443}"/>
          </ac:cxnSpMkLst>
        </pc:cxnChg>
      </pc:sldChg>
      <pc:sldChg chg="del">
        <pc:chgData name="Liene Valta" userId="ac1d1461-6f0d-4075-8e06-e5422be24be5" providerId="ADAL" clId="{B92F7289-FB5A-45E9-B1AC-27B6F7160C35}" dt="2024-11-27T21:00:42.906" v="839" actId="47"/>
        <pc:sldMkLst>
          <pc:docMk/>
          <pc:sldMk cId="1618158441" sldId="376"/>
        </pc:sldMkLst>
      </pc:sldChg>
      <pc:sldChg chg="addSp delSp modSp mod">
        <pc:chgData name="Liene Valta" userId="ac1d1461-6f0d-4075-8e06-e5422be24be5" providerId="ADAL" clId="{B92F7289-FB5A-45E9-B1AC-27B6F7160C35}" dt="2024-11-27T21:03:46.180" v="866" actId="114"/>
        <pc:sldMkLst>
          <pc:docMk/>
          <pc:sldMk cId="1199487566" sldId="377"/>
        </pc:sldMkLst>
        <pc:spChg chg="add mod">
          <ac:chgData name="Liene Valta" userId="ac1d1461-6f0d-4075-8e06-e5422be24be5" providerId="ADAL" clId="{B92F7289-FB5A-45E9-B1AC-27B6F7160C35}" dt="2024-11-27T20:05:43.523" v="399" actId="14100"/>
          <ac:spMkLst>
            <pc:docMk/>
            <pc:sldMk cId="1199487566" sldId="377"/>
            <ac:spMk id="2" creationId="{43ECBF82-8968-4E9E-A530-EC9FAB11034A}"/>
          </ac:spMkLst>
        </pc:spChg>
        <pc:spChg chg="mod">
          <ac:chgData name="Liene Valta" userId="ac1d1461-6f0d-4075-8e06-e5422be24be5" providerId="ADAL" clId="{B92F7289-FB5A-45E9-B1AC-27B6F7160C35}" dt="2024-11-27T21:03:46.180" v="866" actId="114"/>
          <ac:spMkLst>
            <pc:docMk/>
            <pc:sldMk cId="1199487566" sldId="377"/>
            <ac:spMk id="3" creationId="{00000000-0000-0000-0000-000000000000}"/>
          </ac:spMkLst>
        </pc:spChg>
        <pc:spChg chg="del">
          <ac:chgData name="Liene Valta" userId="ac1d1461-6f0d-4075-8e06-e5422be24be5" providerId="ADAL" clId="{B92F7289-FB5A-45E9-B1AC-27B6F7160C35}" dt="2024-11-27T20:05:34.877" v="396" actId="478"/>
          <ac:spMkLst>
            <pc:docMk/>
            <pc:sldMk cId="1199487566" sldId="377"/>
            <ac:spMk id="4" creationId="{CF9B280C-0428-27FA-F525-C00E9F4D8250}"/>
          </ac:spMkLst>
        </pc:spChg>
        <pc:picChg chg="del">
          <ac:chgData name="Liene Valta" userId="ac1d1461-6f0d-4075-8e06-e5422be24be5" providerId="ADAL" clId="{B92F7289-FB5A-45E9-B1AC-27B6F7160C35}" dt="2024-11-27T20:05:35.719" v="397" actId="478"/>
          <ac:picMkLst>
            <pc:docMk/>
            <pc:sldMk cId="1199487566" sldId="377"/>
            <ac:picMk id="5" creationId="{00000000-0000-0000-0000-000000000000}"/>
          </ac:picMkLst>
        </pc:picChg>
        <pc:picChg chg="mod">
          <ac:chgData name="Liene Valta" userId="ac1d1461-6f0d-4075-8e06-e5422be24be5" providerId="ADAL" clId="{B92F7289-FB5A-45E9-B1AC-27B6F7160C35}" dt="2024-11-27T20:08:13.391" v="423" actId="1035"/>
          <ac:picMkLst>
            <pc:docMk/>
            <pc:sldMk cId="1199487566" sldId="377"/>
            <ac:picMk id="6" creationId="{45635917-5499-9522-49B4-9C375DBCD9CA}"/>
          </ac:picMkLst>
        </pc:picChg>
        <pc:picChg chg="add mod">
          <ac:chgData name="Liene Valta" userId="ac1d1461-6f0d-4075-8e06-e5422be24be5" providerId="ADAL" clId="{B92F7289-FB5A-45E9-B1AC-27B6F7160C35}" dt="2024-11-27T20:05:37.090" v="398"/>
          <ac:picMkLst>
            <pc:docMk/>
            <pc:sldMk cId="1199487566" sldId="377"/>
            <ac:picMk id="8" creationId="{1DCB724C-A088-1562-7F22-DFEBE8A6531D}"/>
          </ac:picMkLst>
        </pc:picChg>
        <pc:picChg chg="mod">
          <ac:chgData name="Liene Valta" userId="ac1d1461-6f0d-4075-8e06-e5422be24be5" providerId="ADAL" clId="{B92F7289-FB5A-45E9-B1AC-27B6F7160C35}" dt="2024-11-27T20:08:08.027" v="422" actId="1076"/>
          <ac:picMkLst>
            <pc:docMk/>
            <pc:sldMk cId="1199487566" sldId="377"/>
            <ac:picMk id="10" creationId="{6866D8BF-9C52-FF95-94C0-CF88288ADA61}"/>
          </ac:picMkLst>
        </pc:picChg>
        <pc:cxnChg chg="add mod">
          <ac:chgData name="Liene Valta" userId="ac1d1461-6f0d-4075-8e06-e5422be24be5" providerId="ADAL" clId="{B92F7289-FB5A-45E9-B1AC-27B6F7160C35}" dt="2024-11-27T20:05:37.090" v="398"/>
          <ac:cxnSpMkLst>
            <pc:docMk/>
            <pc:sldMk cId="1199487566" sldId="377"/>
            <ac:cxnSpMk id="7" creationId="{7583847F-C00B-148F-77BB-EE5E6788E428}"/>
          </ac:cxnSpMkLst>
        </pc:cxnChg>
      </pc:sldChg>
      <pc:sldChg chg="addSp delSp modSp new mod">
        <pc:chgData name="Liene Valta" userId="ac1d1461-6f0d-4075-8e06-e5422be24be5" providerId="ADAL" clId="{B92F7289-FB5A-45E9-B1AC-27B6F7160C35}" dt="2024-11-28T10:26:20.509" v="882" actId="20577"/>
        <pc:sldMkLst>
          <pc:docMk/>
          <pc:sldMk cId="3632612521" sldId="378"/>
        </pc:sldMkLst>
        <pc:spChg chg="del">
          <ac:chgData name="Liene Valta" userId="ac1d1461-6f0d-4075-8e06-e5422be24be5" providerId="ADAL" clId="{B92F7289-FB5A-45E9-B1AC-27B6F7160C35}" dt="2024-11-27T18:46:22.240" v="19" actId="478"/>
          <ac:spMkLst>
            <pc:docMk/>
            <pc:sldMk cId="3632612521" sldId="378"/>
            <ac:spMk id="2" creationId="{AD9A91FD-19EF-9E97-1BBF-3A86B7DD6856}"/>
          </ac:spMkLst>
        </pc:spChg>
        <pc:spChg chg="del">
          <ac:chgData name="Liene Valta" userId="ac1d1461-6f0d-4075-8e06-e5422be24be5" providerId="ADAL" clId="{B92F7289-FB5A-45E9-B1AC-27B6F7160C35}" dt="2024-11-27T18:46:16.106" v="17" actId="478"/>
          <ac:spMkLst>
            <pc:docMk/>
            <pc:sldMk cId="3632612521" sldId="378"/>
            <ac:spMk id="3" creationId="{1D8BD241-FDDB-B293-E961-612E22500419}"/>
          </ac:spMkLst>
        </pc:spChg>
        <pc:spChg chg="add mod">
          <ac:chgData name="Liene Valta" userId="ac1d1461-6f0d-4075-8e06-e5422be24be5" providerId="ADAL" clId="{B92F7289-FB5A-45E9-B1AC-27B6F7160C35}" dt="2024-11-28T10:26:20.509" v="882" actId="20577"/>
          <ac:spMkLst>
            <pc:docMk/>
            <pc:sldMk cId="3632612521" sldId="378"/>
            <ac:spMk id="5" creationId="{D874387C-8D65-F974-2321-4F429784367A}"/>
          </ac:spMkLst>
        </pc:spChg>
        <pc:spChg chg="add mod">
          <ac:chgData name="Liene Valta" userId="ac1d1461-6f0d-4075-8e06-e5422be24be5" providerId="ADAL" clId="{B92F7289-FB5A-45E9-B1AC-27B6F7160C35}" dt="2024-11-27T18:49:09.691" v="61" actId="255"/>
          <ac:spMkLst>
            <pc:docMk/>
            <pc:sldMk cId="3632612521" sldId="378"/>
            <ac:spMk id="7" creationId="{F1A408CE-966E-6833-7CAE-6C6036952470}"/>
          </ac:spMkLst>
        </pc:spChg>
      </pc:sldChg>
      <pc:sldChg chg="addSp delSp modSp new mod">
        <pc:chgData name="Liene Valta" userId="ac1d1461-6f0d-4075-8e06-e5422be24be5" providerId="ADAL" clId="{B92F7289-FB5A-45E9-B1AC-27B6F7160C35}" dt="2024-11-27T21:00:35.662" v="838" actId="1076"/>
        <pc:sldMkLst>
          <pc:docMk/>
          <pc:sldMk cId="3820607647" sldId="379"/>
        </pc:sldMkLst>
        <pc:spChg chg="del">
          <ac:chgData name="Liene Valta" userId="ac1d1461-6f0d-4075-8e06-e5422be24be5" providerId="ADAL" clId="{B92F7289-FB5A-45E9-B1AC-27B6F7160C35}" dt="2024-11-27T20:58:47.560" v="799" actId="478"/>
          <ac:spMkLst>
            <pc:docMk/>
            <pc:sldMk cId="3820607647" sldId="379"/>
            <ac:spMk id="2" creationId="{FFD2CA03-8632-0416-BEB3-1AC147EBE2D8}"/>
          </ac:spMkLst>
        </pc:spChg>
        <pc:spChg chg="del">
          <ac:chgData name="Liene Valta" userId="ac1d1461-6f0d-4075-8e06-e5422be24be5" providerId="ADAL" clId="{B92F7289-FB5A-45E9-B1AC-27B6F7160C35}" dt="2024-11-27T20:58:51.269" v="800" actId="478"/>
          <ac:spMkLst>
            <pc:docMk/>
            <pc:sldMk cId="3820607647" sldId="379"/>
            <ac:spMk id="3" creationId="{24EEDB17-B524-095A-8E1C-2E86F54FCC90}"/>
          </ac:spMkLst>
        </pc:spChg>
        <pc:spChg chg="add mod">
          <ac:chgData name="Liene Valta" userId="ac1d1461-6f0d-4075-8e06-e5422be24be5" providerId="ADAL" clId="{B92F7289-FB5A-45E9-B1AC-27B6F7160C35}" dt="2024-11-27T20:59:12.864" v="805" actId="1076"/>
          <ac:spMkLst>
            <pc:docMk/>
            <pc:sldMk cId="3820607647" sldId="379"/>
            <ac:spMk id="5" creationId="{42CB112E-CAB2-6A24-8C36-F6502270299B}"/>
          </ac:spMkLst>
        </pc:spChg>
        <pc:spChg chg="add mod">
          <ac:chgData name="Liene Valta" userId="ac1d1461-6f0d-4075-8e06-e5422be24be5" providerId="ADAL" clId="{B92F7289-FB5A-45E9-B1AC-27B6F7160C35}" dt="2024-11-27T21:00:35.662" v="838" actId="1076"/>
          <ac:spMkLst>
            <pc:docMk/>
            <pc:sldMk cId="3820607647" sldId="379"/>
            <ac:spMk id="6" creationId="{627C8C54-08A3-B9F8-2FA4-DAB372476596}"/>
          </ac:spMkLst>
        </pc:spChg>
      </pc:sldChg>
      <pc:sldMasterChg chg="addSp modSp mod modSldLayout">
        <pc:chgData name="Liene Valta" userId="ac1d1461-6f0d-4075-8e06-e5422be24be5" providerId="ADAL" clId="{B92F7289-FB5A-45E9-B1AC-27B6F7160C35}" dt="2024-11-27T20:39:16.375" v="655" actId="962"/>
        <pc:sldMasterMkLst>
          <pc:docMk/>
          <pc:sldMasterMk cId="2471799412" sldId="2147483648"/>
        </pc:sldMasterMkLst>
        <pc:picChg chg="add mod">
          <ac:chgData name="Liene Valta" userId="ac1d1461-6f0d-4075-8e06-e5422be24be5" providerId="ADAL" clId="{B92F7289-FB5A-45E9-B1AC-27B6F7160C35}" dt="2024-11-27T18:39:14.553" v="3" actId="962"/>
          <ac:picMkLst>
            <pc:docMk/>
            <pc:sldMasterMk cId="2471799412" sldId="2147483648"/>
            <ac:picMk id="10" creationId="{8098FA26-CBF7-7386-D3BE-3F760B8A7EFE}"/>
          </ac:picMkLst>
        </pc:picChg>
        <pc:picChg chg="add mod">
          <ac:chgData name="Liene Valta" userId="ac1d1461-6f0d-4075-8e06-e5422be24be5" providerId="ADAL" clId="{B92F7289-FB5A-45E9-B1AC-27B6F7160C35}" dt="2024-11-27T18:40:53.552" v="12" actId="962"/>
          <ac:picMkLst>
            <pc:docMk/>
            <pc:sldMasterMk cId="2471799412" sldId="2147483648"/>
            <ac:picMk id="12" creationId="{551E206A-3E5B-8C8D-245E-D49A5F1364FC}"/>
          </ac:picMkLst>
        </pc:picChg>
        <pc:picChg chg="add mod">
          <ac:chgData name="Liene Valta" userId="ac1d1461-6f0d-4075-8e06-e5422be24be5" providerId="ADAL" clId="{B92F7289-FB5A-45E9-B1AC-27B6F7160C35}" dt="2024-11-27T19:06:32.801" v="106"/>
          <ac:picMkLst>
            <pc:docMk/>
            <pc:sldMasterMk cId="2471799412" sldId="2147483648"/>
            <ac:picMk id="14" creationId="{F95E129A-2DEE-2B05-9CE6-3D6815535444}"/>
          </ac:picMkLst>
        </pc:picChg>
        <pc:picChg chg="add mod">
          <ac:chgData name="Liene Valta" userId="ac1d1461-6f0d-4075-8e06-e5422be24be5" providerId="ADAL" clId="{B92F7289-FB5A-45E9-B1AC-27B6F7160C35}" dt="2024-11-27T19:06:31.716" v="102"/>
          <ac:picMkLst>
            <pc:docMk/>
            <pc:sldMasterMk cId="2471799412" sldId="2147483648"/>
            <ac:picMk id="16" creationId="{D8BFD555-3DC4-3139-8C6A-9C5AA9381881}"/>
          </ac:picMkLst>
        </pc:picChg>
        <pc:picChg chg="add mod">
          <ac:chgData name="Liene Valta" userId="ac1d1461-6f0d-4075-8e06-e5422be24be5" providerId="ADAL" clId="{B92F7289-FB5A-45E9-B1AC-27B6F7160C35}" dt="2024-11-27T19:06:31.207" v="100"/>
          <ac:picMkLst>
            <pc:docMk/>
            <pc:sldMasterMk cId="2471799412" sldId="2147483648"/>
            <ac:picMk id="18" creationId="{64CF0BCD-C509-B9E8-8118-CCAC8DEA3D62}"/>
          </ac:picMkLst>
        </pc:picChg>
        <pc:sldLayoutChg chg="addSp delSp modSp mod">
          <pc:chgData name="Liene Valta" userId="ac1d1461-6f0d-4075-8e06-e5422be24be5" providerId="ADAL" clId="{B92F7289-FB5A-45E9-B1AC-27B6F7160C35}" dt="2024-11-27T19:06:30.503" v="98"/>
          <pc:sldLayoutMkLst>
            <pc:docMk/>
            <pc:sldMasterMk cId="2471799412" sldId="2147483648"/>
            <pc:sldLayoutMk cId="1671028504" sldId="2147483649"/>
          </pc:sldLayoutMkLst>
          <pc:picChg chg="del">
            <ac:chgData name="Liene Valta" userId="ac1d1461-6f0d-4075-8e06-e5422be24be5" providerId="ADAL" clId="{B92F7289-FB5A-45E9-B1AC-27B6F7160C35}" dt="2024-11-27T18:38:09.190" v="0" actId="478"/>
            <ac:picMkLst>
              <pc:docMk/>
              <pc:sldMasterMk cId="2471799412" sldId="2147483648"/>
              <pc:sldLayoutMk cId="1671028504" sldId="2147483649"/>
              <ac:picMk id="8" creationId="{C3478B42-D6E6-6EE5-696F-B076E857A747}"/>
            </ac:picMkLst>
          </pc:picChg>
          <pc:picChg chg="add mod">
            <ac:chgData name="Liene Valta" userId="ac1d1461-6f0d-4075-8e06-e5422be24be5" providerId="ADAL" clId="{B92F7289-FB5A-45E9-B1AC-27B6F7160C35}" dt="2024-11-27T18:39:52.781" v="6" actId="962"/>
            <ac:picMkLst>
              <pc:docMk/>
              <pc:sldMasterMk cId="2471799412" sldId="2147483648"/>
              <pc:sldLayoutMk cId="1671028504" sldId="2147483649"/>
              <ac:picMk id="9" creationId="{E0749A62-4646-D8CE-9E31-8866F4E04FFB}"/>
            </ac:picMkLst>
          </pc:picChg>
          <pc:picChg chg="add mod">
            <ac:chgData name="Liene Valta" userId="ac1d1461-6f0d-4075-8e06-e5422be24be5" providerId="ADAL" clId="{B92F7289-FB5A-45E9-B1AC-27B6F7160C35}" dt="2024-11-27T19:06:30.503" v="98"/>
            <ac:picMkLst>
              <pc:docMk/>
              <pc:sldMasterMk cId="2471799412" sldId="2147483648"/>
              <pc:sldLayoutMk cId="1671028504" sldId="2147483649"/>
              <ac:picMk id="11" creationId="{2AD5AC9C-62BB-579B-3AEE-6B93B326DAB2}"/>
            </ac:picMkLst>
          </pc:picChg>
          <pc:picChg chg="add mod">
            <ac:chgData name="Liene Valta" userId="ac1d1461-6f0d-4075-8e06-e5422be24be5" providerId="ADAL" clId="{B92F7289-FB5A-45E9-B1AC-27B6F7160C35}" dt="2024-11-27T19:06:29.409" v="94"/>
            <ac:picMkLst>
              <pc:docMk/>
              <pc:sldMasterMk cId="2471799412" sldId="2147483648"/>
              <pc:sldLayoutMk cId="1671028504" sldId="2147483649"/>
              <ac:picMk id="13" creationId="{D66F8C77-C890-7DB6-A845-4EF2605C8421}"/>
            </ac:picMkLst>
          </pc:picChg>
        </pc:sldLayoutChg>
        <pc:sldLayoutChg chg="addSp modSp mod">
          <pc:chgData name="Liene Valta" userId="ac1d1461-6f0d-4075-8e06-e5422be24be5" providerId="ADAL" clId="{B92F7289-FB5A-45E9-B1AC-27B6F7160C35}" dt="2024-11-27T20:39:16.375" v="655" actId="962"/>
          <pc:sldLayoutMkLst>
            <pc:docMk/>
            <pc:sldMasterMk cId="2471799412" sldId="2147483648"/>
            <pc:sldLayoutMk cId="2802550029" sldId="2147483650"/>
          </pc:sldLayoutMkLst>
          <pc:picChg chg="add mod">
            <ac:chgData name="Liene Valta" userId="ac1d1461-6f0d-4075-8e06-e5422be24be5" providerId="ADAL" clId="{B92F7289-FB5A-45E9-B1AC-27B6F7160C35}" dt="2024-11-27T18:40:41.747" v="9" actId="962"/>
            <ac:picMkLst>
              <pc:docMk/>
              <pc:sldMasterMk cId="2471799412" sldId="2147483648"/>
              <pc:sldLayoutMk cId="2802550029" sldId="2147483650"/>
              <ac:picMk id="8" creationId="{3A5654C1-B747-ACCC-E9D2-F7CD1F9673D9}"/>
            </ac:picMkLst>
          </pc:picChg>
          <pc:picChg chg="add mod">
            <ac:chgData name="Liene Valta" userId="ac1d1461-6f0d-4075-8e06-e5422be24be5" providerId="ADAL" clId="{B92F7289-FB5A-45E9-B1AC-27B6F7160C35}" dt="2024-11-27T19:06:29.458" v="96"/>
            <ac:picMkLst>
              <pc:docMk/>
              <pc:sldMasterMk cId="2471799412" sldId="2147483648"/>
              <pc:sldLayoutMk cId="2802550029" sldId="2147483650"/>
              <ac:picMk id="10" creationId="{6E0B9955-2E29-B675-1C78-5D5BFC5DBE8E}"/>
            </ac:picMkLst>
          </pc:picChg>
          <pc:picChg chg="add mod">
            <ac:chgData name="Liene Valta" userId="ac1d1461-6f0d-4075-8e06-e5422be24be5" providerId="ADAL" clId="{B92F7289-FB5A-45E9-B1AC-27B6F7160C35}" dt="2024-11-27T19:06:55.498" v="110" actId="962"/>
            <ac:picMkLst>
              <pc:docMk/>
              <pc:sldMasterMk cId="2471799412" sldId="2147483648"/>
              <pc:sldLayoutMk cId="2802550029" sldId="2147483650"/>
              <ac:picMk id="12" creationId="{100CE00B-3A6A-95DC-06A5-904FDDB80BF5}"/>
            </ac:picMkLst>
          </pc:picChg>
          <pc:picChg chg="add mod">
            <ac:chgData name="Liene Valta" userId="ac1d1461-6f0d-4075-8e06-e5422be24be5" providerId="ADAL" clId="{B92F7289-FB5A-45E9-B1AC-27B6F7160C35}" dt="2024-11-27T19:13:32.123" v="113" actId="962"/>
            <ac:picMkLst>
              <pc:docMk/>
              <pc:sldMasterMk cId="2471799412" sldId="2147483648"/>
              <pc:sldLayoutMk cId="2802550029" sldId="2147483650"/>
              <ac:picMk id="14" creationId="{4EEE4371-B52B-DA6E-EFB9-9C80577B77A8}"/>
            </ac:picMkLst>
          </pc:picChg>
          <pc:picChg chg="add mod">
            <ac:chgData name="Liene Valta" userId="ac1d1461-6f0d-4075-8e06-e5422be24be5" providerId="ADAL" clId="{B92F7289-FB5A-45E9-B1AC-27B6F7160C35}" dt="2024-11-27T20:39:16.375" v="655" actId="962"/>
            <ac:picMkLst>
              <pc:docMk/>
              <pc:sldMasterMk cId="2471799412" sldId="2147483648"/>
              <pc:sldLayoutMk cId="2802550029" sldId="2147483650"/>
              <ac:picMk id="16" creationId="{DAFDA2D6-F7E5-9770-4409-A41BC889D249}"/>
            </ac:picMkLst>
          </pc:picChg>
        </pc:sldLayoutChg>
        <pc:sldLayoutChg chg="addSp modSp mod">
          <pc:chgData name="Liene Valta" userId="ac1d1461-6f0d-4075-8e06-e5422be24be5" providerId="ADAL" clId="{B92F7289-FB5A-45E9-B1AC-27B6F7160C35}" dt="2024-11-27T19:06:32.244" v="104"/>
          <pc:sldLayoutMkLst>
            <pc:docMk/>
            <pc:sldMasterMk cId="2471799412" sldId="2147483648"/>
            <pc:sldLayoutMk cId="3972060026" sldId="2147483651"/>
          </pc:sldLayoutMkLst>
          <pc:picChg chg="add mod">
            <ac:chgData name="Liene Valta" userId="ac1d1461-6f0d-4075-8e06-e5422be24be5" providerId="ADAL" clId="{B92F7289-FB5A-45E9-B1AC-27B6F7160C35}" dt="2024-11-27T18:41:04.204" v="15" actId="962"/>
            <ac:picMkLst>
              <pc:docMk/>
              <pc:sldMasterMk cId="2471799412" sldId="2147483648"/>
              <pc:sldLayoutMk cId="3972060026" sldId="2147483651"/>
              <ac:picMk id="8" creationId="{1D0F79B9-00D1-F7E7-63A8-CD4D7DB8B8B8}"/>
            </ac:picMkLst>
          </pc:picChg>
          <pc:picChg chg="add mod">
            <ac:chgData name="Liene Valta" userId="ac1d1461-6f0d-4075-8e06-e5422be24be5" providerId="ADAL" clId="{B92F7289-FB5A-45E9-B1AC-27B6F7160C35}" dt="2024-11-27T19:06:32.244" v="104"/>
            <ac:picMkLst>
              <pc:docMk/>
              <pc:sldMasterMk cId="2471799412" sldId="2147483648"/>
              <pc:sldLayoutMk cId="3972060026" sldId="2147483651"/>
              <ac:picMk id="11" creationId="{12AA12AB-D7B9-621F-6205-D806D66D87F7}"/>
            </ac:picMkLst>
          </pc:picChg>
        </pc:sldLayoutChg>
      </pc:sldMasterChg>
    </pc:docChg>
  </pc:docChgLst>
  <pc:docChgLst>
    <pc:chgData name="Raimonds Bērmanis" userId="273edf97-77c0-4de1-9800-c3970ed694d0" providerId="ADAL" clId="{65DC3355-BFAE-4311-8EAB-DEDA68237509}"/>
    <pc:docChg chg="custSel addSld delSld modSld">
      <pc:chgData name="Raimonds Bērmanis" userId="273edf97-77c0-4de1-9800-c3970ed694d0" providerId="ADAL" clId="{65DC3355-BFAE-4311-8EAB-DEDA68237509}" dt="2024-11-27T13:37:35.646" v="5004" actId="27636"/>
      <pc:docMkLst>
        <pc:docMk/>
      </pc:docMkLst>
      <pc:sldChg chg="modSp mod">
        <pc:chgData name="Raimonds Bērmanis" userId="273edf97-77c0-4de1-9800-c3970ed694d0" providerId="ADAL" clId="{65DC3355-BFAE-4311-8EAB-DEDA68237509}" dt="2024-11-27T13:14:05.289" v="4808" actId="1036"/>
        <pc:sldMkLst>
          <pc:docMk/>
          <pc:sldMk cId="3764326740" sldId="312"/>
        </pc:sldMkLst>
        <pc:spChg chg="mod">
          <ac:chgData name="Raimonds Bērmanis" userId="273edf97-77c0-4de1-9800-c3970ed694d0" providerId="ADAL" clId="{65DC3355-BFAE-4311-8EAB-DEDA68237509}" dt="2024-11-27T13:14:05.289" v="4808" actId="1036"/>
          <ac:spMkLst>
            <pc:docMk/>
            <pc:sldMk cId="3764326740" sldId="312"/>
            <ac:spMk id="6" creationId="{00000000-0000-0000-0000-000000000000}"/>
          </ac:spMkLst>
        </pc:spChg>
      </pc:sldChg>
      <pc:sldChg chg="addSp delSp modSp mod">
        <pc:chgData name="Raimonds Bērmanis" userId="273edf97-77c0-4de1-9800-c3970ed694d0" providerId="ADAL" clId="{65DC3355-BFAE-4311-8EAB-DEDA68237509}" dt="2024-11-27T13:11:42.563" v="4791" actId="14100"/>
        <pc:sldMkLst>
          <pc:docMk/>
          <pc:sldMk cId="4117442809" sldId="333"/>
        </pc:sldMkLst>
        <pc:spChg chg="mod">
          <ac:chgData name="Raimonds Bērmanis" userId="273edf97-77c0-4de1-9800-c3970ed694d0" providerId="ADAL" clId="{65DC3355-BFAE-4311-8EAB-DEDA68237509}" dt="2024-11-27T13:11:42.563" v="4791" actId="14100"/>
          <ac:spMkLst>
            <pc:docMk/>
            <pc:sldMk cId="4117442809" sldId="333"/>
            <ac:spMk id="10" creationId="{F1430BF1-A31C-7913-7FFC-3B5312EC2420}"/>
          </ac:spMkLst>
        </pc:spChg>
        <pc:picChg chg="del">
          <ac:chgData name="Raimonds Bērmanis" userId="273edf97-77c0-4de1-9800-c3970ed694d0" providerId="ADAL" clId="{65DC3355-BFAE-4311-8EAB-DEDA68237509}" dt="2024-11-27T11:35:27.045" v="4591" actId="478"/>
          <ac:picMkLst>
            <pc:docMk/>
            <pc:sldMk cId="4117442809" sldId="333"/>
            <ac:picMk id="4" creationId="{B96D4422-229F-C34F-8592-C216A8F14F33}"/>
          </ac:picMkLst>
        </pc:picChg>
        <pc:picChg chg="add mod">
          <ac:chgData name="Raimonds Bērmanis" userId="273edf97-77c0-4de1-9800-c3970ed694d0" providerId="ADAL" clId="{65DC3355-BFAE-4311-8EAB-DEDA68237509}" dt="2024-11-27T11:36:55.597" v="4596" actId="1076"/>
          <ac:picMkLst>
            <pc:docMk/>
            <pc:sldMk cId="4117442809" sldId="333"/>
            <ac:picMk id="8" creationId="{0547EAE3-2E64-AF7D-BC11-546D91093C98}"/>
          </ac:picMkLst>
        </pc:picChg>
      </pc:sldChg>
      <pc:sldChg chg="addSp modSp mod">
        <pc:chgData name="Raimonds Bērmanis" userId="273edf97-77c0-4de1-9800-c3970ed694d0" providerId="ADAL" clId="{65DC3355-BFAE-4311-8EAB-DEDA68237509}" dt="2024-11-27T13:14:46.217" v="4814" actId="1036"/>
        <pc:sldMkLst>
          <pc:docMk/>
          <pc:sldMk cId="1513223656" sldId="336"/>
        </pc:sldMkLst>
        <pc:spChg chg="mod">
          <ac:chgData name="Raimonds Bērmanis" userId="273edf97-77c0-4de1-9800-c3970ed694d0" providerId="ADAL" clId="{65DC3355-BFAE-4311-8EAB-DEDA68237509}" dt="2024-11-27T13:14:46.217" v="4814" actId="1036"/>
          <ac:spMkLst>
            <pc:docMk/>
            <pc:sldMk cId="1513223656" sldId="336"/>
            <ac:spMk id="3" creationId="{00000000-0000-0000-0000-000000000000}"/>
          </ac:spMkLst>
        </pc:spChg>
        <pc:spChg chg="mod">
          <ac:chgData name="Raimonds Bērmanis" userId="273edf97-77c0-4de1-9800-c3970ed694d0" providerId="ADAL" clId="{65DC3355-BFAE-4311-8EAB-DEDA68237509}" dt="2024-11-27T13:14:36.845" v="4811" actId="1036"/>
          <ac:spMkLst>
            <pc:docMk/>
            <pc:sldMk cId="1513223656" sldId="336"/>
            <ac:spMk id="8" creationId="{F8B9EE96-870F-620F-1FC7-89B8708A1E2E}"/>
          </ac:spMkLst>
        </pc:spChg>
        <pc:picChg chg="mod">
          <ac:chgData name="Raimonds Bērmanis" userId="273edf97-77c0-4de1-9800-c3970ed694d0" providerId="ADAL" clId="{65DC3355-BFAE-4311-8EAB-DEDA68237509}" dt="2024-11-26T11:28:33.212" v="579" actId="1076"/>
          <ac:picMkLst>
            <pc:docMk/>
            <pc:sldMk cId="1513223656" sldId="336"/>
            <ac:picMk id="2" creationId="{59686540-9BF8-0AD2-1656-76C33E879F06}"/>
          </ac:picMkLst>
        </pc:picChg>
        <pc:picChg chg="mod">
          <ac:chgData name="Raimonds Bērmanis" userId="273edf97-77c0-4de1-9800-c3970ed694d0" providerId="ADAL" clId="{65DC3355-BFAE-4311-8EAB-DEDA68237509}" dt="2024-11-26T11:42:14.091" v="605" actId="1076"/>
          <ac:picMkLst>
            <pc:docMk/>
            <pc:sldMk cId="1513223656" sldId="336"/>
            <ac:picMk id="4" creationId="{44730749-BDF0-6C54-90FB-A67B49753682}"/>
          </ac:picMkLst>
        </pc:picChg>
        <pc:picChg chg="mod ord">
          <ac:chgData name="Raimonds Bērmanis" userId="273edf97-77c0-4de1-9800-c3970ed694d0" providerId="ADAL" clId="{65DC3355-BFAE-4311-8EAB-DEDA68237509}" dt="2024-11-26T11:42:19.204" v="607" actId="1076"/>
          <ac:picMkLst>
            <pc:docMk/>
            <pc:sldMk cId="1513223656" sldId="336"/>
            <ac:picMk id="6" creationId="{13203C4F-EABA-8E33-7FDF-51A25EBB06FA}"/>
          </ac:picMkLst>
        </pc:picChg>
        <pc:picChg chg="add mod">
          <ac:chgData name="Raimonds Bērmanis" userId="273edf97-77c0-4de1-9800-c3970ed694d0" providerId="ADAL" clId="{65DC3355-BFAE-4311-8EAB-DEDA68237509}" dt="2024-11-26T11:42:16.798" v="606" actId="1076"/>
          <ac:picMkLst>
            <pc:docMk/>
            <pc:sldMk cId="1513223656" sldId="336"/>
            <ac:picMk id="9" creationId="{561186F3-89B8-F16E-33D0-05819E17F111}"/>
          </ac:picMkLst>
        </pc:picChg>
      </pc:sldChg>
      <pc:sldChg chg="modSp mod">
        <pc:chgData name="Raimonds Bērmanis" userId="273edf97-77c0-4de1-9800-c3970ed694d0" providerId="ADAL" clId="{65DC3355-BFAE-4311-8EAB-DEDA68237509}" dt="2024-11-27T13:12:56.509" v="4801" actId="1076"/>
        <pc:sldMkLst>
          <pc:docMk/>
          <pc:sldMk cId="1816268605" sldId="341"/>
        </pc:sldMkLst>
        <pc:spChg chg="mod">
          <ac:chgData name="Raimonds Bērmanis" userId="273edf97-77c0-4de1-9800-c3970ed694d0" providerId="ADAL" clId="{65DC3355-BFAE-4311-8EAB-DEDA68237509}" dt="2024-11-27T13:12:56.509" v="4801" actId="1076"/>
          <ac:spMkLst>
            <pc:docMk/>
            <pc:sldMk cId="1816268605" sldId="341"/>
            <ac:spMk id="6" creationId="{00000000-0000-0000-0000-000000000000}"/>
          </ac:spMkLst>
        </pc:spChg>
      </pc:sldChg>
      <pc:sldChg chg="modSp mod">
        <pc:chgData name="Raimonds Bērmanis" userId="273edf97-77c0-4de1-9800-c3970ed694d0" providerId="ADAL" clId="{65DC3355-BFAE-4311-8EAB-DEDA68237509}" dt="2024-11-27T13:13:10.905" v="4802" actId="1036"/>
        <pc:sldMkLst>
          <pc:docMk/>
          <pc:sldMk cId="4187617386" sldId="350"/>
        </pc:sldMkLst>
        <pc:spChg chg="mod">
          <ac:chgData name="Raimonds Bērmanis" userId="273edf97-77c0-4de1-9800-c3970ed694d0" providerId="ADAL" clId="{65DC3355-BFAE-4311-8EAB-DEDA68237509}" dt="2024-11-27T13:13:10.905" v="4802" actId="1036"/>
          <ac:spMkLst>
            <pc:docMk/>
            <pc:sldMk cId="4187617386" sldId="350"/>
            <ac:spMk id="6" creationId="{00000000-0000-0000-0000-000000000000}"/>
          </ac:spMkLst>
        </pc:spChg>
      </pc:sldChg>
      <pc:sldChg chg="modSp mod">
        <pc:chgData name="Raimonds Bērmanis" userId="273edf97-77c0-4de1-9800-c3970ed694d0" providerId="ADAL" clId="{65DC3355-BFAE-4311-8EAB-DEDA68237509}" dt="2024-11-27T13:13:49.688" v="4806" actId="113"/>
        <pc:sldMkLst>
          <pc:docMk/>
          <pc:sldMk cId="3196595332" sldId="351"/>
        </pc:sldMkLst>
        <pc:spChg chg="mod">
          <ac:chgData name="Raimonds Bērmanis" userId="273edf97-77c0-4de1-9800-c3970ed694d0" providerId="ADAL" clId="{65DC3355-BFAE-4311-8EAB-DEDA68237509}" dt="2024-11-27T13:13:49.688" v="4806" actId="113"/>
          <ac:spMkLst>
            <pc:docMk/>
            <pc:sldMk cId="3196595332" sldId="351"/>
            <ac:spMk id="4" creationId="{5C324AC2-F07C-A63E-0FF7-0BC75C1B5194}"/>
          </ac:spMkLst>
        </pc:spChg>
        <pc:spChg chg="mod">
          <ac:chgData name="Raimonds Bērmanis" userId="273edf97-77c0-4de1-9800-c3970ed694d0" providerId="ADAL" clId="{65DC3355-BFAE-4311-8EAB-DEDA68237509}" dt="2024-11-27T13:13:38.013" v="4805" actId="1036"/>
          <ac:spMkLst>
            <pc:docMk/>
            <pc:sldMk cId="3196595332" sldId="351"/>
            <ac:spMk id="6" creationId="{00000000-0000-0000-0000-000000000000}"/>
          </ac:spMkLst>
        </pc:spChg>
      </pc:sldChg>
      <pc:sldChg chg="addSp modSp mod">
        <pc:chgData name="Raimonds Bērmanis" userId="273edf97-77c0-4de1-9800-c3970ed694d0" providerId="ADAL" clId="{65DC3355-BFAE-4311-8EAB-DEDA68237509}" dt="2024-11-26T15:58:54.954" v="3684" actId="20577"/>
        <pc:sldMkLst>
          <pc:docMk/>
          <pc:sldMk cId="3048781997" sldId="354"/>
        </pc:sldMkLst>
        <pc:spChg chg="mod">
          <ac:chgData name="Raimonds Bērmanis" userId="273edf97-77c0-4de1-9800-c3970ed694d0" providerId="ADAL" clId="{65DC3355-BFAE-4311-8EAB-DEDA68237509}" dt="2024-11-26T15:58:05.593" v="3639" actId="20577"/>
          <ac:spMkLst>
            <pc:docMk/>
            <pc:sldMk cId="3048781997" sldId="354"/>
            <ac:spMk id="2" creationId="{232C06F9-70E0-1912-C246-FB130A2FF641}"/>
          </ac:spMkLst>
        </pc:spChg>
        <pc:spChg chg="mod">
          <ac:chgData name="Raimonds Bērmanis" userId="273edf97-77c0-4de1-9800-c3970ed694d0" providerId="ADAL" clId="{65DC3355-BFAE-4311-8EAB-DEDA68237509}" dt="2024-11-26T15:58:54.954" v="3684" actId="20577"/>
          <ac:spMkLst>
            <pc:docMk/>
            <pc:sldMk cId="3048781997" sldId="354"/>
            <ac:spMk id="3" creationId="{67EC7476-73F6-3251-271A-C26905F143F6}"/>
          </ac:spMkLst>
        </pc:spChg>
        <pc:picChg chg="add mod ord">
          <ac:chgData name="Raimonds Bērmanis" userId="273edf97-77c0-4de1-9800-c3970ed694d0" providerId="ADAL" clId="{65DC3355-BFAE-4311-8EAB-DEDA68237509}" dt="2024-11-26T13:56:36.685" v="1843" actId="166"/>
          <ac:picMkLst>
            <pc:docMk/>
            <pc:sldMk cId="3048781997" sldId="354"/>
            <ac:picMk id="4" creationId="{A10462B2-B16F-99EA-0D65-DC9F74FB51FC}"/>
          </ac:picMkLst>
        </pc:picChg>
        <pc:picChg chg="mod">
          <ac:chgData name="Raimonds Bērmanis" userId="273edf97-77c0-4de1-9800-c3970ed694d0" providerId="ADAL" clId="{65DC3355-BFAE-4311-8EAB-DEDA68237509}" dt="2024-11-26T13:55:17.014" v="1831" actId="1036"/>
          <ac:picMkLst>
            <pc:docMk/>
            <pc:sldMk cId="3048781997" sldId="354"/>
            <ac:picMk id="5" creationId="{BD59B599-9C59-FCA9-8DD7-5DDAC0B0FBF8}"/>
          </ac:picMkLst>
        </pc:picChg>
        <pc:picChg chg="add mod">
          <ac:chgData name="Raimonds Bērmanis" userId="273edf97-77c0-4de1-9800-c3970ed694d0" providerId="ADAL" clId="{65DC3355-BFAE-4311-8EAB-DEDA68237509}" dt="2024-11-26T13:56:28.541" v="1841" actId="1076"/>
          <ac:picMkLst>
            <pc:docMk/>
            <pc:sldMk cId="3048781997" sldId="354"/>
            <ac:picMk id="6" creationId="{E8E2D121-C377-C7D5-F82B-8BBFDF1E6ED8}"/>
          </ac:picMkLst>
        </pc:picChg>
        <pc:picChg chg="mod">
          <ac:chgData name="Raimonds Bērmanis" userId="273edf97-77c0-4de1-9800-c3970ed694d0" providerId="ADAL" clId="{65DC3355-BFAE-4311-8EAB-DEDA68237509}" dt="2024-11-26T13:55:21.208" v="1834" actId="1036"/>
          <ac:picMkLst>
            <pc:docMk/>
            <pc:sldMk cId="3048781997" sldId="354"/>
            <ac:picMk id="16" creationId="{6502C440-98B1-0FD6-5FCA-2B5F00B4C926}"/>
          </ac:picMkLst>
        </pc:picChg>
      </pc:sldChg>
      <pc:sldChg chg="addSp delSp modSp del mod">
        <pc:chgData name="Raimonds Bērmanis" userId="273edf97-77c0-4de1-9800-c3970ed694d0" providerId="ADAL" clId="{65DC3355-BFAE-4311-8EAB-DEDA68237509}" dt="2024-11-26T13:57:30.849" v="1860" actId="47"/>
        <pc:sldMkLst>
          <pc:docMk/>
          <pc:sldMk cId="289073511" sldId="355"/>
        </pc:sldMkLst>
        <pc:spChg chg="add mod">
          <ac:chgData name="Raimonds Bērmanis" userId="273edf97-77c0-4de1-9800-c3970ed694d0" providerId="ADAL" clId="{65DC3355-BFAE-4311-8EAB-DEDA68237509}" dt="2024-11-26T13:54:54.811" v="1823" actId="21"/>
          <ac:spMkLst>
            <pc:docMk/>
            <pc:sldMk cId="289073511" sldId="355"/>
            <ac:spMk id="4" creationId="{65A4BEC8-0E9D-CF15-F6CC-E6DA78385B84}"/>
          </ac:spMkLst>
        </pc:spChg>
        <pc:picChg chg="del">
          <ac:chgData name="Raimonds Bērmanis" userId="273edf97-77c0-4de1-9800-c3970ed694d0" providerId="ADAL" clId="{65DC3355-BFAE-4311-8EAB-DEDA68237509}" dt="2024-11-26T13:54:54.811" v="1823" actId="21"/>
          <ac:picMkLst>
            <pc:docMk/>
            <pc:sldMk cId="289073511" sldId="355"/>
            <ac:picMk id="5" creationId="{8B4F6164-3A41-6AC7-D5D9-FC5EF1E81F28}"/>
          </ac:picMkLst>
        </pc:picChg>
      </pc:sldChg>
      <pc:sldChg chg="modSp mod">
        <pc:chgData name="Raimonds Bērmanis" userId="273edf97-77c0-4de1-9800-c3970ed694d0" providerId="ADAL" clId="{65DC3355-BFAE-4311-8EAB-DEDA68237509}" dt="2024-11-27T13:17:53.934" v="4849" actId="1036"/>
        <pc:sldMkLst>
          <pc:docMk/>
          <pc:sldMk cId="1680134382" sldId="359"/>
        </pc:sldMkLst>
        <pc:spChg chg="mod">
          <ac:chgData name="Raimonds Bērmanis" userId="273edf97-77c0-4de1-9800-c3970ed694d0" providerId="ADAL" clId="{65DC3355-BFAE-4311-8EAB-DEDA68237509}" dt="2024-11-27T13:17:41.786" v="4847" actId="1036"/>
          <ac:spMkLst>
            <pc:docMk/>
            <pc:sldMk cId="1680134382" sldId="359"/>
            <ac:spMk id="9" creationId="{B82B441E-11F1-A472-49F9-AB0E4EDB263A}"/>
          </ac:spMkLst>
        </pc:spChg>
        <pc:spChg chg="mod">
          <ac:chgData name="Raimonds Bērmanis" userId="273edf97-77c0-4de1-9800-c3970ed694d0" providerId="ADAL" clId="{65DC3355-BFAE-4311-8EAB-DEDA68237509}" dt="2024-11-27T13:17:53.934" v="4849" actId="1036"/>
          <ac:spMkLst>
            <pc:docMk/>
            <pc:sldMk cId="1680134382" sldId="359"/>
            <ac:spMk id="15" creationId="{DFE4CF02-D93C-BDB3-48E6-CF664A92DF7C}"/>
          </ac:spMkLst>
        </pc:spChg>
      </pc:sldChg>
      <pc:sldChg chg="modSp mod">
        <pc:chgData name="Raimonds Bērmanis" userId="273edf97-77c0-4de1-9800-c3970ed694d0" providerId="ADAL" clId="{65DC3355-BFAE-4311-8EAB-DEDA68237509}" dt="2024-11-27T13:15:59.430" v="4822" actId="255"/>
        <pc:sldMkLst>
          <pc:docMk/>
          <pc:sldMk cId="4196910151" sldId="360"/>
        </pc:sldMkLst>
        <pc:spChg chg="mod">
          <ac:chgData name="Raimonds Bērmanis" userId="273edf97-77c0-4de1-9800-c3970ed694d0" providerId="ADAL" clId="{65DC3355-BFAE-4311-8EAB-DEDA68237509}" dt="2024-11-27T13:15:59.430" v="4822" actId="255"/>
          <ac:spMkLst>
            <pc:docMk/>
            <pc:sldMk cId="4196910151" sldId="360"/>
            <ac:spMk id="10" creationId="{0AEE15BC-206A-9971-7226-A2CD7A4EF9AE}"/>
          </ac:spMkLst>
        </pc:spChg>
      </pc:sldChg>
      <pc:sldChg chg="modSp mod">
        <pc:chgData name="Raimonds Bērmanis" userId="273edf97-77c0-4de1-9800-c3970ed694d0" providerId="ADAL" clId="{65DC3355-BFAE-4311-8EAB-DEDA68237509}" dt="2024-11-27T13:15:48.640" v="4821" actId="20577"/>
        <pc:sldMkLst>
          <pc:docMk/>
          <pc:sldMk cId="2146620132" sldId="361"/>
        </pc:sldMkLst>
        <pc:spChg chg="mod">
          <ac:chgData name="Raimonds Bērmanis" userId="273edf97-77c0-4de1-9800-c3970ed694d0" providerId="ADAL" clId="{65DC3355-BFAE-4311-8EAB-DEDA68237509}" dt="2024-11-27T13:15:48.640" v="4821" actId="20577"/>
          <ac:spMkLst>
            <pc:docMk/>
            <pc:sldMk cId="2146620132" sldId="361"/>
            <ac:spMk id="3" creationId="{00000000-0000-0000-0000-000000000000}"/>
          </ac:spMkLst>
        </pc:spChg>
        <pc:spChg chg="mod">
          <ac:chgData name="Raimonds Bērmanis" userId="273edf97-77c0-4de1-9800-c3970ed694d0" providerId="ADAL" clId="{65DC3355-BFAE-4311-8EAB-DEDA68237509}" dt="2024-11-27T13:15:40.418" v="4820" actId="255"/>
          <ac:spMkLst>
            <pc:docMk/>
            <pc:sldMk cId="2146620132" sldId="361"/>
            <ac:spMk id="4" creationId="{CF9B280C-0428-27FA-F525-C00E9F4D8250}"/>
          </ac:spMkLst>
        </pc:spChg>
      </pc:sldChg>
      <pc:sldChg chg="modSp mod">
        <pc:chgData name="Raimonds Bērmanis" userId="273edf97-77c0-4de1-9800-c3970ed694d0" providerId="ADAL" clId="{65DC3355-BFAE-4311-8EAB-DEDA68237509}" dt="2024-11-27T13:15:16.839" v="4818" actId="20577"/>
        <pc:sldMkLst>
          <pc:docMk/>
          <pc:sldMk cId="1389938949" sldId="362"/>
        </pc:sldMkLst>
        <pc:spChg chg="mod">
          <ac:chgData name="Raimonds Bērmanis" userId="273edf97-77c0-4de1-9800-c3970ed694d0" providerId="ADAL" clId="{65DC3355-BFAE-4311-8EAB-DEDA68237509}" dt="2024-11-27T13:15:16.839" v="4818" actId="20577"/>
          <ac:spMkLst>
            <pc:docMk/>
            <pc:sldMk cId="1389938949" sldId="362"/>
            <ac:spMk id="3" creationId="{00000000-0000-0000-0000-000000000000}"/>
          </ac:spMkLst>
        </pc:spChg>
      </pc:sldChg>
      <pc:sldChg chg="modSp mod">
        <pc:chgData name="Raimonds Bērmanis" userId="273edf97-77c0-4de1-9800-c3970ed694d0" providerId="ADAL" clId="{65DC3355-BFAE-4311-8EAB-DEDA68237509}" dt="2024-11-27T13:16:22.057" v="4826" actId="1036"/>
        <pc:sldMkLst>
          <pc:docMk/>
          <pc:sldMk cId="4084852" sldId="369"/>
        </pc:sldMkLst>
        <pc:spChg chg="mod">
          <ac:chgData name="Raimonds Bērmanis" userId="273edf97-77c0-4de1-9800-c3970ed694d0" providerId="ADAL" clId="{65DC3355-BFAE-4311-8EAB-DEDA68237509}" dt="2024-11-27T13:16:13.860" v="4823" actId="1036"/>
          <ac:spMkLst>
            <pc:docMk/>
            <pc:sldMk cId="4084852" sldId="369"/>
            <ac:spMk id="9" creationId="{B82B441E-11F1-A472-49F9-AB0E4EDB263A}"/>
          </ac:spMkLst>
        </pc:spChg>
        <pc:spChg chg="mod">
          <ac:chgData name="Raimonds Bērmanis" userId="273edf97-77c0-4de1-9800-c3970ed694d0" providerId="ADAL" clId="{65DC3355-BFAE-4311-8EAB-DEDA68237509}" dt="2024-11-27T13:16:22.057" v="4826" actId="1036"/>
          <ac:spMkLst>
            <pc:docMk/>
            <pc:sldMk cId="4084852" sldId="369"/>
            <ac:spMk id="15" creationId="{DFE4CF02-D93C-BDB3-48E6-CF664A92DF7C}"/>
          </ac:spMkLst>
        </pc:spChg>
      </pc:sldChg>
      <pc:sldChg chg="modSp new mod">
        <pc:chgData name="Raimonds Bērmanis" userId="273edf97-77c0-4de1-9800-c3970ed694d0" providerId="ADAL" clId="{65DC3355-BFAE-4311-8EAB-DEDA68237509}" dt="2024-11-27T13:37:19.540" v="5001" actId="27636"/>
        <pc:sldMkLst>
          <pc:docMk/>
          <pc:sldMk cId="166723278" sldId="370"/>
        </pc:sldMkLst>
        <pc:spChg chg="mod">
          <ac:chgData name="Raimonds Bērmanis" userId="273edf97-77c0-4de1-9800-c3970ed694d0" providerId="ADAL" clId="{65DC3355-BFAE-4311-8EAB-DEDA68237509}" dt="2024-11-27T13:37:07.032" v="4999" actId="113"/>
          <ac:spMkLst>
            <pc:docMk/>
            <pc:sldMk cId="166723278" sldId="370"/>
            <ac:spMk id="2" creationId="{B07366F5-7E99-00FD-C986-CEF3C072D84A}"/>
          </ac:spMkLst>
        </pc:spChg>
        <pc:spChg chg="mod">
          <ac:chgData name="Raimonds Bērmanis" userId="273edf97-77c0-4de1-9800-c3970ed694d0" providerId="ADAL" clId="{65DC3355-BFAE-4311-8EAB-DEDA68237509}" dt="2024-11-27T13:37:19.540" v="5001" actId="27636"/>
          <ac:spMkLst>
            <pc:docMk/>
            <pc:sldMk cId="166723278" sldId="370"/>
            <ac:spMk id="3" creationId="{888CE67E-3768-2299-840F-D147231950EC}"/>
          </ac:spMkLst>
        </pc:spChg>
      </pc:sldChg>
      <pc:sldChg chg="addSp delSp modSp new mod">
        <pc:chgData name="Raimonds Bērmanis" userId="273edf97-77c0-4de1-9800-c3970ed694d0" providerId="ADAL" clId="{65DC3355-BFAE-4311-8EAB-DEDA68237509}" dt="2024-11-27T13:35:44.586" v="4897" actId="255"/>
        <pc:sldMkLst>
          <pc:docMk/>
          <pc:sldMk cId="699236127" sldId="371"/>
        </pc:sldMkLst>
        <pc:spChg chg="del mod">
          <ac:chgData name="Raimonds Bērmanis" userId="273edf97-77c0-4de1-9800-c3970ed694d0" providerId="ADAL" clId="{65DC3355-BFAE-4311-8EAB-DEDA68237509}" dt="2024-11-27T13:35:27.174" v="4892" actId="478"/>
          <ac:spMkLst>
            <pc:docMk/>
            <pc:sldMk cId="699236127" sldId="371"/>
            <ac:spMk id="2" creationId="{FECE09C2-FCE4-EFF5-8702-42E97C385768}"/>
          </ac:spMkLst>
        </pc:spChg>
        <pc:spChg chg="mod">
          <ac:chgData name="Raimonds Bērmanis" userId="273edf97-77c0-4de1-9800-c3970ed694d0" providerId="ADAL" clId="{65DC3355-BFAE-4311-8EAB-DEDA68237509}" dt="2024-11-27T13:35:44.586" v="4897" actId="255"/>
          <ac:spMkLst>
            <pc:docMk/>
            <pc:sldMk cId="699236127" sldId="371"/>
            <ac:spMk id="3" creationId="{782E61AC-4F1B-6068-94A5-CE0C8F953F9C}"/>
          </ac:spMkLst>
        </pc:spChg>
        <pc:spChg chg="add mod">
          <ac:chgData name="Raimonds Bērmanis" userId="273edf97-77c0-4de1-9800-c3970ed694d0" providerId="ADAL" clId="{65DC3355-BFAE-4311-8EAB-DEDA68237509}" dt="2024-11-27T13:35:34.694" v="4896" actId="1035"/>
          <ac:spMkLst>
            <pc:docMk/>
            <pc:sldMk cId="699236127" sldId="371"/>
            <ac:spMk id="4" creationId="{A0D19628-8969-0944-326A-DDCBB5CE122E}"/>
          </ac:spMkLst>
        </pc:spChg>
        <pc:spChg chg="add del mod">
          <ac:chgData name="Raimonds Bērmanis" userId="273edf97-77c0-4de1-9800-c3970ed694d0" providerId="ADAL" clId="{65DC3355-BFAE-4311-8EAB-DEDA68237509}" dt="2024-11-27T13:35:30.854" v="4893" actId="478"/>
          <ac:spMkLst>
            <pc:docMk/>
            <pc:sldMk cId="699236127" sldId="371"/>
            <ac:spMk id="6" creationId="{0DC176E2-0136-AD37-F486-A8FE3EA8D058}"/>
          </ac:spMkLst>
        </pc:spChg>
      </pc:sldChg>
      <pc:sldChg chg="addSp delSp modSp new mod">
        <pc:chgData name="Raimonds Bērmanis" userId="273edf97-77c0-4de1-9800-c3970ed694d0" providerId="ADAL" clId="{65DC3355-BFAE-4311-8EAB-DEDA68237509}" dt="2024-11-26T11:49:24.319" v="633" actId="1037"/>
        <pc:sldMkLst>
          <pc:docMk/>
          <pc:sldMk cId="635409559" sldId="372"/>
        </pc:sldMkLst>
        <pc:spChg chg="del">
          <ac:chgData name="Raimonds Bērmanis" userId="273edf97-77c0-4de1-9800-c3970ed694d0" providerId="ADAL" clId="{65DC3355-BFAE-4311-8EAB-DEDA68237509}" dt="2024-11-26T11:47:03.273" v="611" actId="478"/>
          <ac:spMkLst>
            <pc:docMk/>
            <pc:sldMk cId="635409559" sldId="372"/>
            <ac:spMk id="2" creationId="{D0AF7255-3439-CD45-97ED-20B00EA9C474}"/>
          </ac:spMkLst>
        </pc:spChg>
        <pc:spChg chg="del">
          <ac:chgData name="Raimonds Bērmanis" userId="273edf97-77c0-4de1-9800-c3970ed694d0" providerId="ADAL" clId="{65DC3355-BFAE-4311-8EAB-DEDA68237509}" dt="2024-11-26T11:46:50.852" v="610" actId="478"/>
          <ac:spMkLst>
            <pc:docMk/>
            <pc:sldMk cId="635409559" sldId="372"/>
            <ac:spMk id="3" creationId="{3484BDCF-40B1-910C-50C4-F7BDB6148BD1}"/>
          </ac:spMkLst>
        </pc:spChg>
        <pc:picChg chg="add mod">
          <ac:chgData name="Raimonds Bērmanis" userId="273edf97-77c0-4de1-9800-c3970ed694d0" providerId="ADAL" clId="{65DC3355-BFAE-4311-8EAB-DEDA68237509}" dt="2024-11-26T11:49:24.319" v="633" actId="1037"/>
          <ac:picMkLst>
            <pc:docMk/>
            <pc:sldMk cId="635409559" sldId="372"/>
            <ac:picMk id="5" creationId="{73324B40-B0EE-1D19-997D-8CC9B89F2E3B}"/>
          </ac:picMkLst>
        </pc:picChg>
      </pc:sldChg>
      <pc:sldChg chg="addSp delSp modSp mod">
        <pc:chgData name="Raimonds Bērmanis" userId="273edf97-77c0-4de1-9800-c3970ed694d0" providerId="ADAL" clId="{65DC3355-BFAE-4311-8EAB-DEDA68237509}" dt="2024-11-27T13:10:46.101" v="4788" actId="1035"/>
        <pc:sldMkLst>
          <pc:docMk/>
          <pc:sldMk cId="689516754" sldId="373"/>
        </pc:sldMkLst>
        <pc:spChg chg="del mod">
          <ac:chgData name="Raimonds Bērmanis" userId="273edf97-77c0-4de1-9800-c3970ed694d0" providerId="ADAL" clId="{65DC3355-BFAE-4311-8EAB-DEDA68237509}" dt="2024-11-27T13:10:16.626" v="4781" actId="478"/>
          <ac:spMkLst>
            <pc:docMk/>
            <pc:sldMk cId="689516754" sldId="373"/>
            <ac:spMk id="2" creationId="{8F205CE6-D048-2405-17ED-CE46DE5974E7}"/>
          </ac:spMkLst>
        </pc:spChg>
        <pc:spChg chg="mod">
          <ac:chgData name="Raimonds Bērmanis" userId="273edf97-77c0-4de1-9800-c3970ed694d0" providerId="ADAL" clId="{65DC3355-BFAE-4311-8EAB-DEDA68237509}" dt="2024-11-27T13:10:46.101" v="4788" actId="1035"/>
          <ac:spMkLst>
            <pc:docMk/>
            <pc:sldMk cId="689516754" sldId="373"/>
            <ac:spMk id="3" creationId="{C98F56FB-B994-FCCE-4AAF-A7CE5E6B3B8C}"/>
          </ac:spMkLst>
        </pc:spChg>
        <pc:spChg chg="add mod">
          <ac:chgData name="Raimonds Bērmanis" userId="273edf97-77c0-4de1-9800-c3970ed694d0" providerId="ADAL" clId="{65DC3355-BFAE-4311-8EAB-DEDA68237509}" dt="2024-11-27T13:10:37.664" v="4786" actId="14100"/>
          <ac:spMkLst>
            <pc:docMk/>
            <pc:sldMk cId="689516754" sldId="373"/>
            <ac:spMk id="5" creationId="{70CB8265-EF5B-C3C9-55FD-E28D20D0FADE}"/>
          </ac:spMkLst>
        </pc:spChg>
        <pc:spChg chg="add del mod">
          <ac:chgData name="Raimonds Bērmanis" userId="273edf97-77c0-4de1-9800-c3970ed694d0" providerId="ADAL" clId="{65DC3355-BFAE-4311-8EAB-DEDA68237509}" dt="2024-11-27T13:10:29.898" v="4784" actId="478"/>
          <ac:spMkLst>
            <pc:docMk/>
            <pc:sldMk cId="689516754" sldId="373"/>
            <ac:spMk id="7" creationId="{FF6B4318-597C-E2A0-24B8-08A6D348AFE3}"/>
          </ac:spMkLst>
        </pc:spChg>
        <pc:picChg chg="add mod">
          <ac:chgData name="Raimonds Bērmanis" userId="273edf97-77c0-4de1-9800-c3970ed694d0" providerId="ADAL" clId="{65DC3355-BFAE-4311-8EAB-DEDA68237509}" dt="2024-11-26T13:30:50.998" v="1809"/>
          <ac:picMkLst>
            <pc:docMk/>
            <pc:sldMk cId="689516754" sldId="373"/>
            <ac:picMk id="4" creationId="{EEED1CA8-8FE1-054F-0BA3-AFF08C1788F0}"/>
          </ac:picMkLst>
        </pc:picChg>
      </pc:sldChg>
      <pc:sldChg chg="addSp delSp modSp mod">
        <pc:chgData name="Raimonds Bērmanis" userId="273edf97-77c0-4de1-9800-c3970ed694d0" providerId="ADAL" clId="{65DC3355-BFAE-4311-8EAB-DEDA68237509}" dt="2024-11-27T13:17:20.205" v="4841" actId="1036"/>
        <pc:sldMkLst>
          <pc:docMk/>
          <pc:sldMk cId="2813214858" sldId="374"/>
        </pc:sldMkLst>
        <pc:spChg chg="add mod">
          <ac:chgData name="Raimonds Bērmanis" userId="273edf97-77c0-4de1-9800-c3970ed694d0" providerId="ADAL" clId="{65DC3355-BFAE-4311-8EAB-DEDA68237509}" dt="2024-11-27T13:17:11.276" v="4836" actId="1036"/>
          <ac:spMkLst>
            <pc:docMk/>
            <pc:sldMk cId="2813214858" sldId="374"/>
            <ac:spMk id="3" creationId="{83DD5014-ED2C-0F1F-A293-A209762D35D8}"/>
          </ac:spMkLst>
        </pc:spChg>
        <pc:spChg chg="del mod">
          <ac:chgData name="Raimonds Bērmanis" userId="273edf97-77c0-4de1-9800-c3970ed694d0" providerId="ADAL" clId="{65DC3355-BFAE-4311-8EAB-DEDA68237509}" dt="2024-11-27T10:31:10.124" v="3739" actId="478"/>
          <ac:spMkLst>
            <pc:docMk/>
            <pc:sldMk cId="2813214858" sldId="374"/>
            <ac:spMk id="7" creationId="{9CD30F1F-9301-D8B6-0583-DC536B6F0E90}"/>
          </ac:spMkLst>
        </pc:spChg>
        <pc:spChg chg="mod">
          <ac:chgData name="Raimonds Bērmanis" userId="273edf97-77c0-4de1-9800-c3970ed694d0" providerId="ADAL" clId="{65DC3355-BFAE-4311-8EAB-DEDA68237509}" dt="2024-11-27T13:17:15.440" v="4838" actId="1036"/>
          <ac:spMkLst>
            <pc:docMk/>
            <pc:sldMk cId="2813214858" sldId="374"/>
            <ac:spMk id="9" creationId="{B82B441E-11F1-A472-49F9-AB0E4EDB263A}"/>
          </ac:spMkLst>
        </pc:spChg>
        <pc:spChg chg="mod">
          <ac:chgData name="Raimonds Bērmanis" userId="273edf97-77c0-4de1-9800-c3970ed694d0" providerId="ADAL" clId="{65DC3355-BFAE-4311-8EAB-DEDA68237509}" dt="2024-11-27T13:17:20.205" v="4841" actId="1036"/>
          <ac:spMkLst>
            <pc:docMk/>
            <pc:sldMk cId="2813214858" sldId="374"/>
            <ac:spMk id="15" creationId="{DFE4CF02-D93C-BDB3-48E6-CF664A92DF7C}"/>
          </ac:spMkLst>
        </pc:spChg>
        <pc:picChg chg="add mod">
          <ac:chgData name="Raimonds Bērmanis" userId="273edf97-77c0-4de1-9800-c3970ed694d0" providerId="ADAL" clId="{65DC3355-BFAE-4311-8EAB-DEDA68237509}" dt="2024-11-27T10:35:25.485" v="3849" actId="1076"/>
          <ac:picMkLst>
            <pc:docMk/>
            <pc:sldMk cId="2813214858" sldId="374"/>
            <ac:picMk id="4" creationId="{675EFD9A-5243-40FA-AFC9-B4E8E5AE70C6}"/>
          </ac:picMkLst>
        </pc:picChg>
      </pc:sldChg>
      <pc:sldChg chg="addSp delSp modSp mod">
        <pc:chgData name="Raimonds Bērmanis" userId="273edf97-77c0-4de1-9800-c3970ed694d0" providerId="ADAL" clId="{65DC3355-BFAE-4311-8EAB-DEDA68237509}" dt="2024-11-27T13:16:46.462" v="4832" actId="1036"/>
        <pc:sldMkLst>
          <pc:docMk/>
          <pc:sldMk cId="3344538139" sldId="375"/>
        </pc:sldMkLst>
        <pc:spChg chg="add mod">
          <ac:chgData name="Raimonds Bērmanis" userId="273edf97-77c0-4de1-9800-c3970ed694d0" providerId="ADAL" clId="{65DC3355-BFAE-4311-8EAB-DEDA68237509}" dt="2024-11-27T13:16:46.462" v="4832" actId="1036"/>
          <ac:spMkLst>
            <pc:docMk/>
            <pc:sldMk cId="3344538139" sldId="375"/>
            <ac:spMk id="3" creationId="{08E5FC08-E249-5E68-C491-521906E95911}"/>
          </ac:spMkLst>
        </pc:spChg>
        <pc:spChg chg="del mod">
          <ac:chgData name="Raimonds Bērmanis" userId="273edf97-77c0-4de1-9800-c3970ed694d0" providerId="ADAL" clId="{65DC3355-BFAE-4311-8EAB-DEDA68237509}" dt="2024-11-27T10:27:56.895" v="3685" actId="478"/>
          <ac:spMkLst>
            <pc:docMk/>
            <pc:sldMk cId="3344538139" sldId="375"/>
            <ac:spMk id="7" creationId="{9CD30F1F-9301-D8B6-0583-DC536B6F0E90}"/>
          </ac:spMkLst>
        </pc:spChg>
        <pc:spChg chg="mod">
          <ac:chgData name="Raimonds Bērmanis" userId="273edf97-77c0-4de1-9800-c3970ed694d0" providerId="ADAL" clId="{65DC3355-BFAE-4311-8EAB-DEDA68237509}" dt="2024-11-27T13:02:45.814" v="4627" actId="1036"/>
          <ac:spMkLst>
            <pc:docMk/>
            <pc:sldMk cId="3344538139" sldId="375"/>
            <ac:spMk id="9" creationId="{B82B441E-11F1-A472-49F9-AB0E4EDB263A}"/>
          </ac:spMkLst>
        </pc:spChg>
        <pc:spChg chg="mod">
          <ac:chgData name="Raimonds Bērmanis" userId="273edf97-77c0-4de1-9800-c3970ed694d0" providerId="ADAL" clId="{65DC3355-BFAE-4311-8EAB-DEDA68237509}" dt="2024-11-27T13:16:41.759" v="4831" actId="1036"/>
          <ac:spMkLst>
            <pc:docMk/>
            <pc:sldMk cId="3344538139" sldId="375"/>
            <ac:spMk id="15" creationId="{DFE4CF02-D93C-BDB3-48E6-CF664A92DF7C}"/>
          </ac:spMkLst>
        </pc:spChg>
        <pc:picChg chg="add mod">
          <ac:chgData name="Raimonds Bērmanis" userId="273edf97-77c0-4de1-9800-c3970ed694d0" providerId="ADAL" clId="{65DC3355-BFAE-4311-8EAB-DEDA68237509}" dt="2024-11-27T10:28:47.402" v="3687"/>
          <ac:picMkLst>
            <pc:docMk/>
            <pc:sldMk cId="3344538139" sldId="375"/>
            <ac:picMk id="4" creationId="{968D7ADB-5642-AC5D-BCAD-945410FD1E16}"/>
          </ac:picMkLst>
        </pc:picChg>
        <pc:picChg chg="add mod">
          <ac:chgData name="Raimonds Bērmanis" userId="273edf97-77c0-4de1-9800-c3970ed694d0" providerId="ADAL" clId="{65DC3355-BFAE-4311-8EAB-DEDA68237509}" dt="2024-11-27T10:28:47.402" v="3687"/>
          <ac:picMkLst>
            <pc:docMk/>
            <pc:sldMk cId="3344538139" sldId="375"/>
            <ac:picMk id="6" creationId="{DE627452-039F-FC7D-37AB-22238B8F2A13}"/>
          </ac:picMkLst>
        </pc:picChg>
        <pc:picChg chg="add mod">
          <ac:chgData name="Raimonds Bērmanis" userId="273edf97-77c0-4de1-9800-c3970ed694d0" providerId="ADAL" clId="{65DC3355-BFAE-4311-8EAB-DEDA68237509}" dt="2024-11-27T10:28:47.402" v="3687"/>
          <ac:picMkLst>
            <pc:docMk/>
            <pc:sldMk cId="3344538139" sldId="375"/>
            <ac:picMk id="8" creationId="{57AEE35F-EE7E-98E7-1637-387259DF14AF}"/>
          </ac:picMkLst>
        </pc:picChg>
      </pc:sldChg>
      <pc:sldChg chg="modSp mod">
        <pc:chgData name="Raimonds Bērmanis" userId="273edf97-77c0-4de1-9800-c3970ed694d0" providerId="ADAL" clId="{65DC3355-BFAE-4311-8EAB-DEDA68237509}" dt="2024-11-27T13:37:35.646" v="5004" actId="27636"/>
        <pc:sldMkLst>
          <pc:docMk/>
          <pc:sldMk cId="1618158441" sldId="376"/>
        </pc:sldMkLst>
        <pc:spChg chg="mod">
          <ac:chgData name="Raimonds Bērmanis" userId="273edf97-77c0-4de1-9800-c3970ed694d0" providerId="ADAL" clId="{65DC3355-BFAE-4311-8EAB-DEDA68237509}" dt="2024-11-27T13:37:30.379" v="5002" actId="113"/>
          <ac:spMkLst>
            <pc:docMk/>
            <pc:sldMk cId="1618158441" sldId="376"/>
            <ac:spMk id="2" creationId="{9F156976-8A15-D31C-4574-1E132AA4EA61}"/>
          </ac:spMkLst>
        </pc:spChg>
        <pc:spChg chg="mod">
          <ac:chgData name="Raimonds Bērmanis" userId="273edf97-77c0-4de1-9800-c3970ed694d0" providerId="ADAL" clId="{65DC3355-BFAE-4311-8EAB-DEDA68237509}" dt="2024-11-27T13:37:35.646" v="5004" actId="27636"/>
          <ac:spMkLst>
            <pc:docMk/>
            <pc:sldMk cId="1618158441" sldId="376"/>
            <ac:spMk id="3" creationId="{A863D8AB-BF90-7D4D-23E6-349B8F556ECB}"/>
          </ac:spMkLst>
        </pc:spChg>
      </pc:sldChg>
      <pc:sldChg chg="addSp delSp modSp mod">
        <pc:chgData name="Raimonds Bērmanis" userId="273edf97-77c0-4de1-9800-c3970ed694d0" providerId="ADAL" clId="{65DC3355-BFAE-4311-8EAB-DEDA68237509}" dt="2024-11-27T13:15:27.796" v="4819" actId="255"/>
        <pc:sldMkLst>
          <pc:docMk/>
          <pc:sldMk cId="1199487566" sldId="377"/>
        </pc:sldMkLst>
        <pc:spChg chg="mod">
          <ac:chgData name="Raimonds Bērmanis" userId="273edf97-77c0-4de1-9800-c3970ed694d0" providerId="ADAL" clId="{65DC3355-BFAE-4311-8EAB-DEDA68237509}" dt="2024-11-27T13:06:08.216" v="4646" actId="255"/>
          <ac:spMkLst>
            <pc:docMk/>
            <pc:sldMk cId="1199487566" sldId="377"/>
            <ac:spMk id="3" creationId="{00000000-0000-0000-0000-000000000000}"/>
          </ac:spMkLst>
        </pc:spChg>
        <pc:spChg chg="mod">
          <ac:chgData name="Raimonds Bērmanis" userId="273edf97-77c0-4de1-9800-c3970ed694d0" providerId="ADAL" clId="{65DC3355-BFAE-4311-8EAB-DEDA68237509}" dt="2024-11-27T13:15:27.796" v="4819" actId="255"/>
          <ac:spMkLst>
            <pc:docMk/>
            <pc:sldMk cId="1199487566" sldId="377"/>
            <ac:spMk id="4" creationId="{CF9B280C-0428-27FA-F525-C00E9F4D8250}"/>
          </ac:spMkLst>
        </pc:spChg>
        <pc:picChg chg="add mod">
          <ac:chgData name="Raimonds Bērmanis" userId="273edf97-77c0-4de1-9800-c3970ed694d0" providerId="ADAL" clId="{65DC3355-BFAE-4311-8EAB-DEDA68237509}" dt="2024-11-27T11:46:15.098" v="4621" actId="1038"/>
          <ac:picMkLst>
            <pc:docMk/>
            <pc:sldMk cId="1199487566" sldId="377"/>
            <ac:picMk id="6" creationId="{45635917-5499-9522-49B4-9C375DBCD9CA}"/>
          </ac:picMkLst>
        </pc:picChg>
        <pc:picChg chg="add del mod">
          <ac:chgData name="Raimonds Bērmanis" userId="273edf97-77c0-4de1-9800-c3970ed694d0" providerId="ADAL" clId="{65DC3355-BFAE-4311-8EAB-DEDA68237509}" dt="2024-11-27T11:46:21.825" v="4622" actId="478"/>
          <ac:picMkLst>
            <pc:docMk/>
            <pc:sldMk cId="1199487566" sldId="377"/>
            <ac:picMk id="8" creationId="{6106B246-57D6-BE48-C901-2110134C5995}"/>
          </ac:picMkLst>
        </pc:picChg>
        <pc:picChg chg="add mod">
          <ac:chgData name="Raimonds Bērmanis" userId="273edf97-77c0-4de1-9800-c3970ed694d0" providerId="ADAL" clId="{65DC3355-BFAE-4311-8EAB-DEDA68237509}" dt="2024-11-27T11:46:00.030" v="4618" actId="14100"/>
          <ac:picMkLst>
            <pc:docMk/>
            <pc:sldMk cId="1199487566" sldId="377"/>
            <ac:picMk id="10" creationId="{6866D8BF-9C52-FF95-94C0-CF88288ADA6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lkclv-my.sharepoint.com/personal/elina_skubure_mkpc_llkc_lv/Documents/Desktop/klientu%20skai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b="1" dirty="0"/>
              <a:t>Klientu</a:t>
            </a:r>
            <a:r>
              <a:rPr lang="lv-LV" b="1" baseline="0" dirty="0"/>
              <a:t> skaits reģionos</a:t>
            </a:r>
            <a:endParaRPr lang="lv-LV"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'[klientu skaits.xlsx]Sheet1'!$B$1</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'[klientu skaits.xlsx]Sheet1'!$A$2:$A$6</c:f>
              <c:strCache>
                <c:ptCount val="5"/>
                <c:pt idx="0">
                  <c:v>Kurzeme</c:v>
                </c:pt>
                <c:pt idx="1">
                  <c:v>Zemgale</c:v>
                </c:pt>
                <c:pt idx="2">
                  <c:v>Vidzeme</c:v>
                </c:pt>
                <c:pt idx="3">
                  <c:v>Latgale</c:v>
                </c:pt>
                <c:pt idx="4">
                  <c:v>Sēlija</c:v>
                </c:pt>
              </c:strCache>
            </c:strRef>
          </c:cat>
          <c:val>
            <c:numRef>
              <c:f>'[klientu skaits.xlsx]Sheet1'!$B$2:$B$6</c:f>
              <c:numCache>
                <c:formatCode>General</c:formatCode>
                <c:ptCount val="5"/>
                <c:pt idx="0">
                  <c:v>33</c:v>
                </c:pt>
                <c:pt idx="1">
                  <c:v>15</c:v>
                </c:pt>
                <c:pt idx="2">
                  <c:v>36</c:v>
                </c:pt>
                <c:pt idx="3">
                  <c:v>35</c:v>
                </c:pt>
                <c:pt idx="4">
                  <c:v>3</c:v>
                </c:pt>
              </c:numCache>
            </c:numRef>
          </c:val>
          <c:extLst>
            <c:ext xmlns:c16="http://schemas.microsoft.com/office/drawing/2014/chart" uri="{C3380CC4-5D6E-409C-BE32-E72D297353CC}">
              <c16:uniqueId val="{00000000-CE72-4F69-B910-8181B45E234F}"/>
            </c:ext>
          </c:extLst>
        </c:ser>
        <c:ser>
          <c:idx val="1"/>
          <c:order val="1"/>
          <c:tx>
            <c:strRef>
              <c:f>'[klientu skaits.xlsx]Sheet1'!$C$1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'[klientu skaits.xlsx]Sheet1'!$A$2:$A$6</c:f>
              <c:strCache>
                <c:ptCount val="5"/>
                <c:pt idx="0">
                  <c:v>Kurzeme</c:v>
                </c:pt>
                <c:pt idx="1">
                  <c:v>Zemgale</c:v>
                </c:pt>
                <c:pt idx="2">
                  <c:v>Vidzeme</c:v>
                </c:pt>
                <c:pt idx="3">
                  <c:v>Latgale</c:v>
                </c:pt>
                <c:pt idx="4">
                  <c:v>Sēlija</c:v>
                </c:pt>
              </c:strCache>
            </c:strRef>
          </c:cat>
          <c:val>
            <c:numRef>
              <c:f>'[klientu skaits.xlsx]Sheet1'!$C$2:$C$6</c:f>
              <c:numCache>
                <c:formatCode>General</c:formatCode>
                <c:ptCount val="5"/>
                <c:pt idx="0">
                  <c:v>78</c:v>
                </c:pt>
                <c:pt idx="1">
                  <c:v>20</c:v>
                </c:pt>
                <c:pt idx="2">
                  <c:v>75</c:v>
                </c:pt>
                <c:pt idx="3">
                  <c:v>112</c:v>
                </c:pt>
                <c:pt idx="4">
                  <c:v>7</c:v>
                </c:pt>
              </c:numCache>
            </c:numRef>
          </c:val>
          <c:extLst>
            <c:ext xmlns:c16="http://schemas.microsoft.com/office/drawing/2014/chart" uri="{C3380CC4-5D6E-409C-BE32-E72D297353CC}">
              <c16:uniqueId val="{00000001-CE72-4F69-B910-8181B45E234F}"/>
            </c:ext>
          </c:extLst>
        </c:ser>
        <c:dLbls>
          <c:showLegendKey val="0"/>
          <c:showVal val="0"/>
          <c:showCatName val="0"/>
          <c:showSerName val="0"/>
          <c:showPercent val="0"/>
          <c:showBubbleSize val="0"/>
        </c:dLbls>
        <c:gapWidth val="219"/>
        <c:overlap val="-27"/>
        <c:axId val="1734051503"/>
        <c:axId val="1734049583"/>
      </c:barChart>
      <c:catAx>
        <c:axId val="173405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734049583"/>
        <c:crosses val="autoZero"/>
        <c:auto val="1"/>
        <c:lblAlgn val="ctr"/>
        <c:lblOffset val="100"/>
        <c:noMultiLvlLbl val="0"/>
      </c:catAx>
      <c:valAx>
        <c:axId val="1734049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734051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lv-LV" b="1"/>
              <a:t>Sniegto konsultāciju tematika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'[klientu skaits.xlsx]Sheet1'!$F$23</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'[klientu skaits.xlsx]Sheet1'!$A$24:$E$26</c:f>
              <c:strCache>
                <c:ptCount val="3"/>
                <c:pt idx="0">
                  <c:v>Dabisko dzīvotņu, savvaļas faunas un floras aizsardzība mežā</c:v>
                </c:pt>
                <c:pt idx="1">
                  <c:v>Savvaļas putnu aizsardzība mežā</c:v>
                </c:pt>
                <c:pt idx="2">
                  <c:v>Meža apsaimniekošana ūdens objektu un purvu aizsargjoslās</c:v>
                </c:pt>
              </c:strCache>
            </c:strRef>
          </c:cat>
          <c:val>
            <c:numRef>
              <c:f>'[klientu skaits.xlsx]Sheet1'!$F$24:$F$26</c:f>
              <c:numCache>
                <c:formatCode>General</c:formatCode>
                <c:ptCount val="3"/>
                <c:pt idx="0">
                  <c:v>51</c:v>
                </c:pt>
                <c:pt idx="1">
                  <c:v>90</c:v>
                </c:pt>
                <c:pt idx="2">
                  <c:v>3</c:v>
                </c:pt>
              </c:numCache>
            </c:numRef>
          </c:val>
          <c:extLst>
            <c:ext xmlns:c16="http://schemas.microsoft.com/office/drawing/2014/chart" uri="{C3380CC4-5D6E-409C-BE32-E72D297353CC}">
              <c16:uniqueId val="{00000000-DF9F-4864-AFDB-0B30DBA05C6D}"/>
            </c:ext>
          </c:extLst>
        </c:ser>
        <c:ser>
          <c:idx val="1"/>
          <c:order val="1"/>
          <c:tx>
            <c:strRef>
              <c:f>'[klientu skaits.xlsx]Sheet1'!$G$23</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'[klientu skaits.xlsx]Sheet1'!$A$24:$E$26</c:f>
              <c:strCache>
                <c:ptCount val="3"/>
                <c:pt idx="0">
                  <c:v>Dabisko dzīvotņu, savvaļas faunas un floras aizsardzība mežā</c:v>
                </c:pt>
                <c:pt idx="1">
                  <c:v>Savvaļas putnu aizsardzība mežā</c:v>
                </c:pt>
                <c:pt idx="2">
                  <c:v>Meža apsaimniekošana ūdens objektu un purvu aizsargjoslās</c:v>
                </c:pt>
              </c:strCache>
            </c:strRef>
          </c:cat>
          <c:val>
            <c:numRef>
              <c:f>'[klientu skaits.xlsx]Sheet1'!$G$24:$G$26</c:f>
              <c:numCache>
                <c:formatCode>General</c:formatCode>
                <c:ptCount val="3"/>
                <c:pt idx="0">
                  <c:v>90</c:v>
                </c:pt>
                <c:pt idx="1">
                  <c:v>190</c:v>
                </c:pt>
                <c:pt idx="2">
                  <c:v>10</c:v>
                </c:pt>
              </c:numCache>
            </c:numRef>
          </c:val>
          <c:extLst>
            <c:ext xmlns:c16="http://schemas.microsoft.com/office/drawing/2014/chart" uri="{C3380CC4-5D6E-409C-BE32-E72D297353CC}">
              <c16:uniqueId val="{00000001-DF9F-4864-AFDB-0B30DBA05C6D}"/>
            </c:ext>
          </c:extLst>
        </c:ser>
        <c:dLbls>
          <c:showLegendKey val="0"/>
          <c:showVal val="0"/>
          <c:showCatName val="0"/>
          <c:showSerName val="0"/>
          <c:showPercent val="0"/>
          <c:showBubbleSize val="0"/>
        </c:dLbls>
        <c:gapWidth val="219"/>
        <c:overlap val="-27"/>
        <c:axId val="1262091920"/>
        <c:axId val="1262080400"/>
      </c:barChart>
      <c:catAx>
        <c:axId val="126209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262080400"/>
        <c:crosses val="autoZero"/>
        <c:auto val="1"/>
        <c:lblAlgn val="ctr"/>
        <c:lblOffset val="100"/>
        <c:noMultiLvlLbl val="0"/>
      </c:catAx>
      <c:valAx>
        <c:axId val="1262080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26209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EF6BF57-241D-4C77-8A3B-D932AE249883}" type="datetimeFigureOut">
              <a:rPr lang="en-US" smtClean="0"/>
              <a:t>11/28/2024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9508E75-111D-4173-9BFA-089536AEF214}" type="slidenum">
              <a:rPr lang="en-US" smtClean="0"/>
              <a:t>‹#›</a:t>
            </a:fld>
            <a:endParaRPr lang="en-US"/>
          </a:p>
        </p:txBody>
      </p:sp>
    </p:spTree>
    <p:extLst>
      <p:ext uri="{BB962C8B-B14F-4D97-AF65-F5344CB8AC3E}">
        <p14:creationId xmlns:p14="http://schemas.microsoft.com/office/powerpoint/2010/main" val="2399153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A123C17-53A4-42E4-A2D0-EDBCF44C7221}" type="datetimeFigureOut">
              <a:rPr lang="en-US" smtClean="0"/>
              <a:t>11/28/2024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B9D6A4E-8B8F-48B8-812A-80A90E927503}" type="slidenum">
              <a:rPr lang="en-US" smtClean="0"/>
              <a:t>‹#›</a:t>
            </a:fld>
            <a:endParaRPr lang="en-US"/>
          </a:p>
        </p:txBody>
      </p:sp>
    </p:spTree>
    <p:extLst>
      <p:ext uri="{BB962C8B-B14F-4D97-AF65-F5344CB8AC3E}">
        <p14:creationId xmlns:p14="http://schemas.microsoft.com/office/powerpoint/2010/main" val="353029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B9D6A4E-8B8F-48B8-812A-80A90E927503}" type="slidenum">
              <a:rPr lang="en-US" smtClean="0"/>
              <a:t>3</a:t>
            </a:fld>
            <a:endParaRPr lang="en-US"/>
          </a:p>
        </p:txBody>
      </p:sp>
    </p:spTree>
    <p:extLst>
      <p:ext uri="{BB962C8B-B14F-4D97-AF65-F5344CB8AC3E}">
        <p14:creationId xmlns:p14="http://schemas.microsoft.com/office/powerpoint/2010/main" val="374363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B9D6A4E-8B8F-48B8-812A-80A90E927503}" type="slidenum">
              <a:rPr lang="en-US" smtClean="0"/>
              <a:t>4</a:t>
            </a:fld>
            <a:endParaRPr lang="en-US"/>
          </a:p>
        </p:txBody>
      </p:sp>
    </p:spTree>
    <p:extLst>
      <p:ext uri="{BB962C8B-B14F-4D97-AF65-F5344CB8AC3E}">
        <p14:creationId xmlns:p14="http://schemas.microsoft.com/office/powerpoint/2010/main" val="408546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B9D6A4E-8B8F-48B8-812A-80A90E927503}" type="slidenum">
              <a:rPr lang="en-US" smtClean="0"/>
              <a:t>5</a:t>
            </a:fld>
            <a:endParaRPr lang="en-US"/>
          </a:p>
        </p:txBody>
      </p:sp>
    </p:spTree>
    <p:extLst>
      <p:ext uri="{BB962C8B-B14F-4D97-AF65-F5344CB8AC3E}">
        <p14:creationId xmlns:p14="http://schemas.microsoft.com/office/powerpoint/2010/main" val="345274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B9D6A4E-8B8F-48B8-812A-80A90E927503}" type="slidenum">
              <a:rPr lang="en-US" smtClean="0"/>
              <a:t>6</a:t>
            </a:fld>
            <a:endParaRPr lang="en-US"/>
          </a:p>
        </p:txBody>
      </p:sp>
    </p:spTree>
    <p:extLst>
      <p:ext uri="{BB962C8B-B14F-4D97-AF65-F5344CB8AC3E}">
        <p14:creationId xmlns:p14="http://schemas.microsoft.com/office/powerpoint/2010/main" val="166528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B9D6A4E-8B8F-48B8-812A-80A90E927503}" type="slidenum">
              <a:rPr lang="en-US" smtClean="0"/>
              <a:t>7</a:t>
            </a:fld>
            <a:endParaRPr lang="en-US"/>
          </a:p>
        </p:txBody>
      </p:sp>
    </p:spTree>
    <p:extLst>
      <p:ext uri="{BB962C8B-B14F-4D97-AF65-F5344CB8AC3E}">
        <p14:creationId xmlns:p14="http://schemas.microsoft.com/office/powerpoint/2010/main" val="834953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lv-LV"/>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28.11.2024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pic>
        <p:nvPicPr>
          <p:cNvPr id="9" name="Picture 8" descr="A white background with green and blue text&#10;&#10;Description automatically generated">
            <a:extLst>
              <a:ext uri="{FF2B5EF4-FFF2-40B4-BE49-F238E27FC236}">
                <a16:creationId xmlns:a16="http://schemas.microsoft.com/office/drawing/2014/main" id="{E0749A62-4646-D8CE-9E31-8866F4E04F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1028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28.11.2024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4144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28.11.2024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50105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28.11.2024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pic>
        <p:nvPicPr>
          <p:cNvPr id="8" name="Picture 7" descr="A white background with green and blue text&#10;&#10;Description automatically generated">
            <a:extLst>
              <a:ext uri="{FF2B5EF4-FFF2-40B4-BE49-F238E27FC236}">
                <a16:creationId xmlns:a16="http://schemas.microsoft.com/office/drawing/2014/main" id="{3A5654C1-B747-ACCC-E9D2-F7CD1F9673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white background with green and blue text&#10;&#10;Description automatically generated">
            <a:extLst>
              <a:ext uri="{FF2B5EF4-FFF2-40B4-BE49-F238E27FC236}">
                <a16:creationId xmlns:a16="http://schemas.microsoft.com/office/drawing/2014/main" id="{100CE00B-3A6A-95DC-06A5-904FDDB80B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white background with blue lines and text&#10;&#10;Description automatically generated">
            <a:extLst>
              <a:ext uri="{FF2B5EF4-FFF2-40B4-BE49-F238E27FC236}">
                <a16:creationId xmlns:a16="http://schemas.microsoft.com/office/drawing/2014/main" id="{4EEE4371-B52B-DA6E-EFB9-9C80577B7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descr="A white background with blue lines and text&#10;&#10;Description automatically generated">
            <a:extLst>
              <a:ext uri="{FF2B5EF4-FFF2-40B4-BE49-F238E27FC236}">
                <a16:creationId xmlns:a16="http://schemas.microsoft.com/office/drawing/2014/main" id="{DAFDA2D6-F7E5-9770-4409-A41BC889D2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255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AB870FE6-361C-2A2B-B959-8F245E31C6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9DB57-0C11-42A7-88FB-72585ABE34D2}" type="datetimeFigureOut">
              <a:rPr lang="lv-LV" smtClean="0"/>
              <a:t>28.11.2024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a:p>
        </p:txBody>
      </p:sp>
      <p:pic>
        <p:nvPicPr>
          <p:cNvPr id="8" name="Picture 7" descr="A white background with green and orange text&#10;&#10;Description automatically generated">
            <a:extLst>
              <a:ext uri="{FF2B5EF4-FFF2-40B4-BE49-F238E27FC236}">
                <a16:creationId xmlns:a16="http://schemas.microsoft.com/office/drawing/2014/main" id="{1D0F79B9-00D1-F7E7-63A8-CD4D7DB8B8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206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CF59DB57-0C11-42A7-88FB-72585ABE34D2}" type="datetimeFigureOut">
              <a:rPr lang="lv-LV" smtClean="0"/>
              <a:t>28.11.2024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409376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CF59DB57-0C11-42A7-88FB-72585ABE34D2}" type="datetimeFigureOut">
              <a:rPr lang="lv-LV" smtClean="0"/>
              <a:t>28.11.2024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17131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CF59DB57-0C11-42A7-88FB-72585ABE34D2}" type="datetimeFigureOut">
              <a:rPr lang="lv-LV" smtClean="0"/>
              <a:t>28.11.2024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287461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9DB57-0C11-42A7-88FB-72585ABE34D2}" type="datetimeFigureOut">
              <a:rPr lang="lv-LV" smtClean="0"/>
              <a:t>28.11.2024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35447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lv-LV"/>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28.11.2024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368667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28.11.2024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a:p>
        </p:txBody>
      </p:sp>
    </p:spTree>
    <p:extLst>
      <p:ext uri="{BB962C8B-B14F-4D97-AF65-F5344CB8AC3E}">
        <p14:creationId xmlns:p14="http://schemas.microsoft.com/office/powerpoint/2010/main" val="87105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DB57-0C11-42A7-88FB-72585ABE34D2}" type="datetimeFigureOut">
              <a:rPr lang="lv-LV" smtClean="0"/>
              <a:t>28.11.2024</a:t>
            </a:fld>
            <a:endParaRPr lang="lv-LV"/>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A1705-09DB-43B0-98FE-91A2F5031E47}" type="slidenum">
              <a:rPr lang="lv-LV" smtClean="0"/>
              <a:t>‹#›</a:t>
            </a:fld>
            <a:endParaRPr lang="lv-LV"/>
          </a:p>
        </p:txBody>
      </p:sp>
      <p:pic>
        <p:nvPicPr>
          <p:cNvPr id="7" name="Picture 6">
            <a:extLst>
              <a:ext uri="{FF2B5EF4-FFF2-40B4-BE49-F238E27FC236}">
                <a16:creationId xmlns:a16="http://schemas.microsoft.com/office/drawing/2014/main" id="{502A113F-E411-AB42-410F-5B84ED7A44F3}"/>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523275" y="-27384"/>
            <a:ext cx="1691700" cy="1469406"/>
          </a:xfrm>
          <a:prstGeom prst="rect">
            <a:avLst/>
          </a:prstGeom>
        </p:spPr>
      </p:pic>
      <p:pic>
        <p:nvPicPr>
          <p:cNvPr id="8" name="Picture 7">
            <a:extLst>
              <a:ext uri="{FF2B5EF4-FFF2-40B4-BE49-F238E27FC236}">
                <a16:creationId xmlns:a16="http://schemas.microsoft.com/office/drawing/2014/main" id="{C188D518-C5F0-7CC1-7F3F-5936F29BA72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0483" y="1"/>
            <a:ext cx="1034957" cy="1184154"/>
          </a:xfrm>
          <a:prstGeom prst="rect">
            <a:avLst/>
          </a:prstGeom>
        </p:spPr>
      </p:pic>
      <p:pic>
        <p:nvPicPr>
          <p:cNvPr id="10" name="Picture 9" descr="A white background with green and orange text&#10;&#10;Description automatically generated">
            <a:extLst>
              <a:ext uri="{FF2B5EF4-FFF2-40B4-BE49-F238E27FC236}">
                <a16:creationId xmlns:a16="http://schemas.microsoft.com/office/drawing/2014/main" id="{8098FA26-CBF7-7386-D3BE-3F760B8A7EF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white background with green and blue text&#10;&#10;Description automatically generated">
            <a:extLst>
              <a:ext uri="{FF2B5EF4-FFF2-40B4-BE49-F238E27FC236}">
                <a16:creationId xmlns:a16="http://schemas.microsoft.com/office/drawing/2014/main" id="{551E206A-3E5B-8C8D-245E-D49A5F1364F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1799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mailto:esmeralda.kalderauska@mkpc.llkc.lv" TargetMode="External"/><Relationship Id="rId7" Type="http://schemas.openxmlformats.org/officeDocument/2006/relationships/image" Target="../media/image10.png"/><Relationship Id="rId2" Type="http://schemas.openxmlformats.org/officeDocument/2006/relationships/hyperlink" Target="https://new.llkc.lv/lv/nozares/mezsaimnieciba-apmacibas/mezu-apmeklejumi"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mailto:konsultacijas@mkpc.llkc.lv" TargetMode="Externa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kpc.llkc.lv/" TargetMode="External"/><Relationship Id="rId2" Type="http://schemas.openxmlformats.org/officeDocument/2006/relationships/hyperlink" Target="mailto:mkpc@mkpc.llkc.l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mailto:apmacibas@mkpc.llkc.lv" TargetMode="External"/><Relationship Id="rId3" Type="http://schemas.openxmlformats.org/officeDocument/2006/relationships/hyperlink" Target="https://new.llkc.lv/lv/nozares/mezsaimnieciba-apmacibas/apmacibas" TargetMode="External"/><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10.png"/><Relationship Id="rId5" Type="http://schemas.openxmlformats.org/officeDocument/2006/relationships/image" Target="../media/image16.jpeg"/><Relationship Id="rId10" Type="http://schemas.openxmlformats.org/officeDocument/2006/relationships/image" Target="../media/image20.svg"/><Relationship Id="rId4" Type="http://schemas.openxmlformats.org/officeDocument/2006/relationships/image" Target="../media/image15.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74387C-8D65-F974-2321-4F429784367A}"/>
              </a:ext>
            </a:extLst>
          </p:cNvPr>
          <p:cNvSpPr txBox="1"/>
          <p:nvPr/>
        </p:nvSpPr>
        <p:spPr>
          <a:xfrm>
            <a:off x="3719736" y="2420888"/>
            <a:ext cx="7056784" cy="1938992"/>
          </a:xfrm>
          <a:prstGeom prst="rect">
            <a:avLst/>
          </a:prstGeom>
          <a:noFill/>
        </p:spPr>
        <p:txBody>
          <a:bodyPr wrap="square">
            <a:spAutoFit/>
          </a:bodyPr>
          <a:lstStyle/>
          <a:p>
            <a:r>
              <a:rPr lang="lv-LV" sz="4000" b="1" dirty="0"/>
              <a:t>ES ATBALSTS ZINĀŠANU PĀRNESES UN KONSULTĀCIJU PASĀKUMIEM 2024/2025</a:t>
            </a:r>
            <a:endParaRPr lang="lv-LV" sz="4000" dirty="0"/>
          </a:p>
        </p:txBody>
      </p:sp>
      <p:sp>
        <p:nvSpPr>
          <p:cNvPr id="7" name="TextBox 6">
            <a:extLst>
              <a:ext uri="{FF2B5EF4-FFF2-40B4-BE49-F238E27FC236}">
                <a16:creationId xmlns:a16="http://schemas.microsoft.com/office/drawing/2014/main" id="{F1A408CE-966E-6833-7CAE-6C6036952470}"/>
              </a:ext>
            </a:extLst>
          </p:cNvPr>
          <p:cNvSpPr txBox="1"/>
          <p:nvPr/>
        </p:nvSpPr>
        <p:spPr>
          <a:xfrm>
            <a:off x="3719736" y="4876418"/>
            <a:ext cx="6109398" cy="646331"/>
          </a:xfrm>
          <a:prstGeom prst="rect">
            <a:avLst/>
          </a:prstGeom>
          <a:noFill/>
        </p:spPr>
        <p:txBody>
          <a:bodyPr wrap="square">
            <a:spAutoFit/>
          </a:bodyPr>
          <a:lstStyle/>
          <a:p>
            <a:r>
              <a:rPr lang="lv-LV" b="1" dirty="0">
                <a:latin typeface="+mj-lt"/>
              </a:rPr>
              <a:t>RAIMONDS BĒRMANIS</a:t>
            </a:r>
          </a:p>
          <a:p>
            <a:r>
              <a:rPr lang="lv-LV" dirty="0">
                <a:latin typeface="+mj-lt"/>
              </a:rPr>
              <a:t>LLKC </a:t>
            </a:r>
            <a:r>
              <a:rPr lang="lv-LV" kern="0" dirty="0">
                <a:effectLst/>
                <a:latin typeface="+mj-lt"/>
                <a:ea typeface="Aptos" panose="020B0004020202020204" pitchFamily="34" charset="0"/>
                <a:cs typeface="Aptos" panose="020B0004020202020204" pitchFamily="34" charset="0"/>
              </a:rPr>
              <a:t>MEŽU KONSULTĀCIJU PAKALPOJUMU CENTRA DIREKTORS</a:t>
            </a:r>
            <a:endParaRPr lang="lv-LV" dirty="0">
              <a:latin typeface="+mj-lt"/>
            </a:endParaRPr>
          </a:p>
        </p:txBody>
      </p:sp>
    </p:spTree>
    <p:extLst>
      <p:ext uri="{BB962C8B-B14F-4D97-AF65-F5344CB8AC3E}">
        <p14:creationId xmlns:p14="http://schemas.microsoft.com/office/powerpoint/2010/main" val="363261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376" y="1772816"/>
            <a:ext cx="11041904" cy="2592288"/>
          </a:xfrm>
        </p:spPr>
        <p:txBody>
          <a:bodyPr>
            <a:noAutofit/>
          </a:bodyPr>
          <a:lstStyle/>
          <a:p>
            <a:pPr marL="0" indent="0" algn="ctr">
              <a:spcAft>
                <a:spcPts val="1200"/>
              </a:spcAft>
              <a:buNone/>
            </a:pPr>
            <a:r>
              <a:rPr lang="en-US" sz="2000" i="1" dirty="0"/>
              <a:t>LAP 2014-2020 </a:t>
            </a:r>
            <a:r>
              <a:rPr lang="en-US" sz="2000" i="1" dirty="0" err="1"/>
              <a:t>apakšpasākum</a:t>
            </a:r>
            <a:r>
              <a:rPr lang="lv-LV" sz="2000" i="1" dirty="0"/>
              <a:t>a</a:t>
            </a:r>
            <a:r>
              <a:rPr lang="en-US" sz="2000" i="1" dirty="0"/>
              <a:t> “Atbalsts </a:t>
            </a:r>
            <a:r>
              <a:rPr lang="en-US" sz="2000" i="1" dirty="0" err="1"/>
              <a:t>saimniecību</a:t>
            </a:r>
            <a:r>
              <a:rPr lang="en-US" sz="2000" i="1" dirty="0"/>
              <a:t> un </a:t>
            </a:r>
            <a:r>
              <a:rPr lang="en-US" sz="2000" i="1" dirty="0" err="1"/>
              <a:t>mežu</a:t>
            </a:r>
            <a:r>
              <a:rPr lang="en-US" sz="2000" i="1" dirty="0"/>
              <a:t> </a:t>
            </a:r>
            <a:r>
              <a:rPr lang="en-US" sz="2000" i="1" dirty="0" err="1"/>
              <a:t>apmeklējumiem</a:t>
            </a:r>
            <a:r>
              <a:rPr lang="en-US" sz="2000" i="1" dirty="0"/>
              <a:t>” </a:t>
            </a:r>
            <a:r>
              <a:rPr lang="lv-LV" sz="2000" i="1" dirty="0"/>
              <a:t>ietvaros</a:t>
            </a:r>
            <a:endParaRPr lang="en-US" sz="1000" b="1" dirty="0"/>
          </a:p>
          <a:p>
            <a:pPr marL="0" indent="0">
              <a:buNone/>
            </a:pPr>
            <a:r>
              <a:rPr lang="lv-LV" sz="2000" b="1" dirty="0"/>
              <a:t>Skaitliskie rezultāti:</a:t>
            </a:r>
          </a:p>
          <a:p>
            <a:pPr marL="985838" indent="0">
              <a:buNone/>
            </a:pPr>
            <a:r>
              <a:rPr lang="lv-LV" sz="2000" b="1" dirty="0">
                <a:solidFill>
                  <a:schemeClr val="accent6">
                    <a:lumMod val="75000"/>
                  </a:schemeClr>
                </a:solidFill>
              </a:rPr>
              <a:t>4</a:t>
            </a:r>
            <a:r>
              <a:rPr lang="en-US" sz="2000" dirty="0">
                <a:solidFill>
                  <a:schemeClr val="accent6">
                    <a:lumMod val="75000"/>
                  </a:schemeClr>
                </a:solidFill>
              </a:rPr>
              <a:t> </a:t>
            </a:r>
            <a:r>
              <a:rPr lang="lv-LV" sz="2000" dirty="0"/>
              <a:t>mežu apmeklējumu grupas</a:t>
            </a:r>
          </a:p>
          <a:p>
            <a:pPr marL="985838" indent="0">
              <a:buNone/>
            </a:pPr>
            <a:r>
              <a:rPr lang="lv-LV" sz="2000" b="1" dirty="0">
                <a:solidFill>
                  <a:schemeClr val="accent6">
                    <a:lumMod val="75000"/>
                  </a:schemeClr>
                </a:solidFill>
              </a:rPr>
              <a:t>80 </a:t>
            </a:r>
            <a:r>
              <a:rPr lang="lv-LV" sz="2000" dirty="0"/>
              <a:t>mežu apmeklējuma dalībnieki – meža īpašnieki, mednieki, meža nozarē nodarbinātie</a:t>
            </a:r>
          </a:p>
          <a:p>
            <a:pPr marL="0" indent="0">
              <a:buNone/>
            </a:pPr>
            <a:endParaRPr lang="lv-LV" sz="1200" dirty="0"/>
          </a:p>
          <a:p>
            <a:pPr marL="0" indent="0">
              <a:buNone/>
            </a:pPr>
            <a:r>
              <a:rPr lang="lv-LV" sz="2000" b="1" dirty="0"/>
              <a:t>Īstenotie ārzemju mežu apmeklējumi:</a:t>
            </a:r>
            <a:endParaRPr lang="en-US" sz="2000" b="1" dirty="0"/>
          </a:p>
          <a:p>
            <a:pPr lvl="0">
              <a:buClr>
                <a:srgbClr val="669900"/>
              </a:buClr>
              <a:buFont typeface="Wingdings" panose="05000000000000000000" pitchFamily="2" charset="2"/>
              <a:buChar char="§"/>
            </a:pPr>
            <a:r>
              <a:rPr lang="lv-LV" sz="1900" dirty="0">
                <a:solidFill>
                  <a:srgbClr val="669900"/>
                </a:solidFill>
                <a:effectLst/>
                <a:ea typeface="Times New Roman" panose="02020603050405020304" pitchFamily="18" charset="0"/>
                <a:cs typeface="Aptos" panose="020B0004020202020204" pitchFamily="34" charset="0"/>
              </a:rPr>
              <a:t>29.10.-02.11.2024. </a:t>
            </a:r>
            <a:r>
              <a:rPr lang="lv-LV" sz="1900" dirty="0">
                <a:effectLst/>
                <a:ea typeface="Times New Roman" panose="02020603050405020304" pitchFamily="18" charset="0"/>
                <a:cs typeface="Aptos" panose="020B0004020202020204" pitchFamily="34" charset="0"/>
              </a:rPr>
              <a:t>Portugāle, Meža apsaimniekošanas metodes aizsargājamās dabas teritorijās, sertificētu mežu apsaimniekošana, sadarbībā ar 2BFOREST;</a:t>
            </a:r>
            <a:endParaRPr lang="lv-LV" sz="1900" dirty="0">
              <a:effectLst/>
              <a:ea typeface="Aptos" panose="020B0004020202020204" pitchFamily="34" charset="0"/>
              <a:cs typeface="Aptos" panose="020B0004020202020204" pitchFamily="34" charset="0"/>
            </a:endParaRPr>
          </a:p>
          <a:p>
            <a:pPr lvl="0">
              <a:buClr>
                <a:srgbClr val="669900"/>
              </a:buClr>
              <a:buFont typeface="Wingdings" panose="05000000000000000000" pitchFamily="2" charset="2"/>
              <a:buChar char="§"/>
            </a:pPr>
            <a:r>
              <a:rPr lang="lv-LV" sz="1900" dirty="0">
                <a:solidFill>
                  <a:srgbClr val="669900"/>
                </a:solidFill>
                <a:effectLst/>
                <a:ea typeface="Times New Roman" panose="02020603050405020304" pitchFamily="18" charset="0"/>
                <a:cs typeface="Aptos" panose="020B0004020202020204" pitchFamily="34" charset="0"/>
              </a:rPr>
              <a:t>22.09.-26.09.2024. </a:t>
            </a:r>
            <a:r>
              <a:rPr lang="lv-LV" sz="1900" dirty="0">
                <a:effectLst/>
                <a:ea typeface="Times New Roman" panose="02020603050405020304" pitchFamily="18" charset="0"/>
                <a:cs typeface="Aptos" panose="020B0004020202020204" pitchFamily="34" charset="0"/>
              </a:rPr>
              <a:t>Itālija, Meža apsaimniekošanas prakses pielāgošana klimata izmaiņām, mežaudžu klimatu izturība, svešzemju sugu ieaudzēšanas potenciāls, sadarbībā ar </a:t>
            </a:r>
            <a:r>
              <a:rPr lang="lv-LV" sz="1900" dirty="0" err="1">
                <a:effectLst/>
                <a:ea typeface="Times New Roman" panose="02020603050405020304" pitchFamily="18" charset="0"/>
                <a:cs typeface="Aptos" panose="020B0004020202020204" pitchFamily="34" charset="0"/>
              </a:rPr>
              <a:t>Corpo</a:t>
            </a:r>
            <a:r>
              <a:rPr lang="lv-LV" sz="1900" dirty="0">
                <a:effectLst/>
                <a:ea typeface="Times New Roman" panose="02020603050405020304" pitchFamily="18" charset="0"/>
                <a:cs typeface="Aptos" panose="020B0004020202020204" pitchFamily="34" charset="0"/>
              </a:rPr>
              <a:t> </a:t>
            </a:r>
            <a:r>
              <a:rPr lang="lv-LV" sz="1900" dirty="0" err="1">
                <a:effectLst/>
                <a:ea typeface="Times New Roman" panose="02020603050405020304" pitchFamily="18" charset="0"/>
                <a:cs typeface="Aptos" panose="020B0004020202020204" pitchFamily="34" charset="0"/>
              </a:rPr>
              <a:t>Forestale</a:t>
            </a:r>
            <a:r>
              <a:rPr lang="lv-LV" sz="1900" dirty="0">
                <a:effectLst/>
                <a:ea typeface="Times New Roman" panose="02020603050405020304" pitchFamily="18" charset="0"/>
                <a:cs typeface="Aptos" panose="020B0004020202020204" pitchFamily="34" charset="0"/>
              </a:rPr>
              <a:t>; </a:t>
            </a:r>
            <a:endParaRPr lang="lv-LV" sz="1900" dirty="0">
              <a:effectLst/>
              <a:ea typeface="Aptos" panose="020B0004020202020204" pitchFamily="34" charset="0"/>
              <a:cs typeface="Aptos" panose="020B0004020202020204" pitchFamily="34" charset="0"/>
            </a:endParaRPr>
          </a:p>
          <a:p>
            <a:pPr lvl="0">
              <a:buClr>
                <a:srgbClr val="669900"/>
              </a:buClr>
              <a:buFont typeface="Wingdings" panose="05000000000000000000" pitchFamily="2" charset="2"/>
              <a:buChar char="§"/>
            </a:pPr>
            <a:r>
              <a:rPr lang="lv-LV" sz="1900" dirty="0">
                <a:solidFill>
                  <a:srgbClr val="669900"/>
                </a:solidFill>
                <a:effectLst/>
                <a:ea typeface="Times New Roman" panose="02020603050405020304" pitchFamily="18" charset="0"/>
                <a:cs typeface="Aptos" panose="020B0004020202020204" pitchFamily="34" charset="0"/>
              </a:rPr>
              <a:t>8.09.-14.09.2024. </a:t>
            </a:r>
            <a:r>
              <a:rPr lang="lv-LV" sz="1900" dirty="0">
                <a:effectLst/>
                <a:ea typeface="Times New Roman" panose="02020603050405020304" pitchFamily="18" charset="0"/>
                <a:cs typeface="Aptos" panose="020B0004020202020204" pitchFamily="34" charset="0"/>
              </a:rPr>
              <a:t>Vācija, Meža ekosistēmu pakalpojumu attīstīšana meža teritorijā, iekļaujot tirdzniecības plūsmu, sadarbībā ar </a:t>
            </a:r>
            <a:r>
              <a:rPr lang="lv-LV" sz="1900" dirty="0" err="1">
                <a:effectLst/>
                <a:ea typeface="Times New Roman" panose="02020603050405020304" pitchFamily="18" charset="0"/>
                <a:cs typeface="Aptos" panose="020B0004020202020204" pitchFamily="34" charset="0"/>
              </a:rPr>
              <a:t>Wald</a:t>
            </a:r>
            <a:r>
              <a:rPr lang="lv-LV" sz="1900" dirty="0">
                <a:effectLst/>
                <a:ea typeface="Times New Roman" panose="02020603050405020304" pitchFamily="18" charset="0"/>
                <a:cs typeface="Aptos" panose="020B0004020202020204" pitchFamily="34" charset="0"/>
              </a:rPr>
              <a:t> </a:t>
            </a:r>
            <a:r>
              <a:rPr lang="lv-LV" sz="1900" dirty="0" err="1">
                <a:effectLst/>
                <a:ea typeface="Times New Roman" panose="02020603050405020304" pitchFamily="18" charset="0"/>
                <a:cs typeface="Aptos" panose="020B0004020202020204" pitchFamily="34" charset="0"/>
              </a:rPr>
              <a:t>und</a:t>
            </a:r>
            <a:r>
              <a:rPr lang="lv-LV" sz="1900" dirty="0">
                <a:effectLst/>
                <a:ea typeface="Times New Roman" panose="02020603050405020304" pitchFamily="18" charset="0"/>
                <a:cs typeface="Aptos" panose="020B0004020202020204" pitchFamily="34" charset="0"/>
              </a:rPr>
              <a:t> </a:t>
            </a:r>
            <a:r>
              <a:rPr lang="lv-LV" sz="1900" dirty="0" err="1">
                <a:effectLst/>
                <a:ea typeface="Times New Roman" panose="02020603050405020304" pitchFamily="18" charset="0"/>
                <a:cs typeface="Aptos" panose="020B0004020202020204" pitchFamily="34" charset="0"/>
              </a:rPr>
              <a:t>Holz</a:t>
            </a:r>
            <a:r>
              <a:rPr lang="lv-LV" sz="1900" dirty="0">
                <a:effectLst/>
                <a:ea typeface="Times New Roman" panose="02020603050405020304" pitchFamily="18" charset="0"/>
                <a:cs typeface="Aptos" panose="020B0004020202020204" pitchFamily="34" charset="0"/>
              </a:rPr>
              <a:t> NRW;</a:t>
            </a:r>
            <a:endParaRPr lang="lv-LV" sz="1900" dirty="0">
              <a:effectLst/>
              <a:ea typeface="Aptos" panose="020B0004020202020204" pitchFamily="34" charset="0"/>
              <a:cs typeface="Aptos" panose="020B0004020202020204" pitchFamily="34" charset="0"/>
            </a:endParaRPr>
          </a:p>
          <a:p>
            <a:pPr lvl="0">
              <a:buClr>
                <a:srgbClr val="669900"/>
              </a:buClr>
              <a:buFont typeface="Wingdings" panose="05000000000000000000" pitchFamily="2" charset="2"/>
              <a:buChar char="§"/>
            </a:pPr>
            <a:r>
              <a:rPr lang="lv-LV" sz="1900" dirty="0">
                <a:solidFill>
                  <a:srgbClr val="669900"/>
                </a:solidFill>
                <a:effectLst/>
                <a:ea typeface="Times New Roman" panose="02020603050405020304" pitchFamily="18" charset="0"/>
                <a:cs typeface="Aptos" panose="020B0004020202020204" pitchFamily="34" charset="0"/>
              </a:rPr>
              <a:t>27.08.-30.08.2024. </a:t>
            </a:r>
            <a:r>
              <a:rPr lang="lv-LV" sz="1900" dirty="0">
                <a:effectLst/>
                <a:ea typeface="Times New Roman" panose="02020603050405020304" pitchFamily="18" charset="0"/>
                <a:cs typeface="Aptos" panose="020B0004020202020204" pitchFamily="34" charset="0"/>
              </a:rPr>
              <a:t>Somija, Tehnikas un tehnoloģiju izmantošana privāto mežu apsaimniekošanā, sadarbībā ar </a:t>
            </a:r>
            <a:r>
              <a:rPr lang="lv-LV" sz="1900" dirty="0" err="1">
                <a:effectLst/>
                <a:ea typeface="Times New Roman" panose="02020603050405020304" pitchFamily="18" charset="0"/>
                <a:cs typeface="Aptos" panose="020B0004020202020204" pitchFamily="34" charset="0"/>
              </a:rPr>
              <a:t>Tapio</a:t>
            </a:r>
            <a:r>
              <a:rPr lang="lv-LV" sz="1900" dirty="0">
                <a:effectLst/>
                <a:ea typeface="Times New Roman" panose="02020603050405020304" pitchFamily="18" charset="0"/>
                <a:cs typeface="Aptos" panose="020B0004020202020204" pitchFamily="34" charset="0"/>
              </a:rPr>
              <a:t>.</a:t>
            </a:r>
            <a:endParaRPr lang="lv-LV" sz="1900" dirty="0">
              <a:effectLst/>
              <a:ea typeface="Aptos" panose="020B0004020202020204" pitchFamily="34" charset="0"/>
              <a:cs typeface="Aptos" panose="020B0004020202020204" pitchFamily="34" charset="0"/>
            </a:endParaRPr>
          </a:p>
          <a:p>
            <a:pPr marL="0" indent="0">
              <a:buNone/>
            </a:pPr>
            <a:endParaRPr lang="en-US" sz="800" dirty="0"/>
          </a:p>
          <a:p>
            <a:pPr marL="0" indent="0">
              <a:buNone/>
            </a:pPr>
            <a:endParaRPr lang="en-US" sz="1800" dirty="0"/>
          </a:p>
        </p:txBody>
      </p:sp>
      <p:sp>
        <p:nvSpPr>
          <p:cNvPr id="2" name="Title 1">
            <a:extLst>
              <a:ext uri="{FF2B5EF4-FFF2-40B4-BE49-F238E27FC236}">
                <a16:creationId xmlns:a16="http://schemas.microsoft.com/office/drawing/2014/main" id="{F18AC412-4C6A-71CF-A1D1-E46ADF70E39A}"/>
              </a:ext>
            </a:extLst>
          </p:cNvPr>
          <p:cNvSpPr txBox="1">
            <a:spLocks/>
          </p:cNvSpPr>
          <p:nvPr/>
        </p:nvSpPr>
        <p:spPr>
          <a:xfrm>
            <a:off x="1487489" y="908720"/>
            <a:ext cx="5976663"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2600"/>
              </a:lnSpc>
            </a:pPr>
            <a:r>
              <a:rPr lang="lv-LV" altLang="en-US" sz="3200" b="1" dirty="0">
                <a:solidFill>
                  <a:schemeClr val="accent3">
                    <a:lumMod val="50000"/>
                  </a:schemeClr>
                </a:solidFill>
                <a:cs typeface="Arial" panose="020B0604020202020204" pitchFamily="34" charset="0"/>
              </a:rPr>
              <a:t>MEŽU APMEKLĒJUMI ĀRVALSTĪS, </a:t>
            </a:r>
            <a:br>
              <a:rPr lang="lv-LV" altLang="en-US" sz="3200" b="1" dirty="0">
                <a:solidFill>
                  <a:schemeClr val="accent3">
                    <a:lumMod val="50000"/>
                  </a:schemeClr>
                </a:solidFill>
                <a:cs typeface="Arial" panose="020B0604020202020204" pitchFamily="34" charset="0"/>
              </a:rPr>
            </a:br>
            <a:r>
              <a:rPr lang="lv-LV" altLang="en-US" sz="3200" b="1" dirty="0">
                <a:solidFill>
                  <a:schemeClr val="accent3">
                    <a:lumMod val="50000"/>
                  </a:schemeClr>
                </a:solidFill>
                <a:cs typeface="Arial" panose="020B0604020202020204" pitchFamily="34" charset="0"/>
              </a:rPr>
              <a:t>2024. gadā</a:t>
            </a:r>
          </a:p>
        </p:txBody>
      </p:sp>
      <p:cxnSp>
        <p:nvCxnSpPr>
          <p:cNvPr id="4" name="Straight Connector 3">
            <a:extLst>
              <a:ext uri="{FF2B5EF4-FFF2-40B4-BE49-F238E27FC236}">
                <a16:creationId xmlns:a16="http://schemas.microsoft.com/office/drawing/2014/main" id="{7790F9E3-4177-7D5A-5B32-6FC55C7EADB3}"/>
              </a:ext>
            </a:extLst>
          </p:cNvPr>
          <p:cNvCxnSpPr>
            <a:cxnSpLocks/>
          </p:cNvCxnSpPr>
          <p:nvPr/>
        </p:nvCxnSpPr>
        <p:spPr>
          <a:xfrm>
            <a:off x="7680176" y="962380"/>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B8F913-C2D6-5E8B-2532-28665A513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201" y="1079237"/>
            <a:ext cx="3372059" cy="383562"/>
          </a:xfrm>
          <a:prstGeom prst="rect">
            <a:avLst/>
          </a:prstGeom>
        </p:spPr>
      </p:pic>
      <p:pic>
        <p:nvPicPr>
          <p:cNvPr id="8" name="Graphic 7" descr="Connections with solid fill">
            <a:extLst>
              <a:ext uri="{FF2B5EF4-FFF2-40B4-BE49-F238E27FC236}">
                <a16:creationId xmlns:a16="http://schemas.microsoft.com/office/drawing/2014/main" id="{DFB0F686-B680-9DBA-B0B5-622CE63BC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088" y="2611760"/>
            <a:ext cx="914400" cy="914400"/>
          </a:xfrm>
          <a:prstGeom prst="rect">
            <a:avLst/>
          </a:prstGeom>
        </p:spPr>
      </p:pic>
    </p:spTree>
    <p:extLst>
      <p:ext uri="{BB962C8B-B14F-4D97-AF65-F5344CB8AC3E}">
        <p14:creationId xmlns:p14="http://schemas.microsoft.com/office/powerpoint/2010/main" val="138993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3" y="1988840"/>
            <a:ext cx="7848871" cy="2736304"/>
          </a:xfrm>
        </p:spPr>
        <p:txBody>
          <a:bodyPr>
            <a:noAutofit/>
          </a:bodyPr>
          <a:lstStyle/>
          <a:p>
            <a:pPr marL="0" indent="0">
              <a:spcAft>
                <a:spcPts val="1200"/>
              </a:spcAft>
              <a:buNone/>
            </a:pPr>
            <a:r>
              <a:rPr lang="lv-LV" sz="2200" dirty="0"/>
              <a:t>Mežu apmeklējumi tiek īstenoti līdz </a:t>
            </a:r>
            <a:r>
              <a:rPr lang="lv-LV" sz="2200" b="1" dirty="0">
                <a:solidFill>
                  <a:schemeClr val="accent6">
                    <a:lumMod val="75000"/>
                  </a:schemeClr>
                </a:solidFill>
              </a:rPr>
              <a:t>2025. gada 30. septembrim.</a:t>
            </a:r>
          </a:p>
          <a:p>
            <a:pPr marL="0" indent="0" algn="just">
              <a:buNone/>
            </a:pPr>
            <a:r>
              <a:rPr lang="lv-LV" sz="2200" dirty="0"/>
              <a:t>Informācija par MKPC </a:t>
            </a:r>
            <a:r>
              <a:rPr lang="lv-LV" sz="2200" b="1" dirty="0"/>
              <a:t>plānotajiem mežu apmeklējumiem </a:t>
            </a:r>
            <a:r>
              <a:rPr lang="lv-LV" sz="2200" dirty="0"/>
              <a:t>pieejama LLKC mājaslapā, sadaļā </a:t>
            </a:r>
            <a:r>
              <a:rPr lang="lv-LV" sz="2200" b="1" dirty="0"/>
              <a:t>"Mežsaimniecība" </a:t>
            </a:r>
            <a:r>
              <a:rPr lang="lv-LV" sz="2200" dirty="0"/>
              <a:t>apakšsadaļā </a:t>
            </a:r>
            <a:r>
              <a:rPr lang="lv-LV" sz="2200" b="1" dirty="0"/>
              <a:t>"Mežu apmeklējumi":</a:t>
            </a:r>
          </a:p>
          <a:p>
            <a:pPr marL="0" indent="0">
              <a:spcAft>
                <a:spcPts val="1200"/>
              </a:spcAft>
              <a:buNone/>
            </a:pPr>
            <a:r>
              <a:rPr lang="lv-LV" sz="1900" dirty="0">
                <a:solidFill>
                  <a:schemeClr val="accent3">
                    <a:lumMod val="50000"/>
                  </a:schemeClr>
                </a:solidFill>
                <a:hlinkClick r:id="rId2">
                  <a:extLst>
                    <a:ext uri="{A12FA001-AC4F-418D-AE19-62706E023703}">
                      <ahyp:hlinkClr xmlns:ahyp="http://schemas.microsoft.com/office/drawing/2018/hyperlinkcolor" val="tx"/>
                    </a:ext>
                  </a:extLst>
                </a:hlinkClick>
              </a:rPr>
              <a:t>https://new.llkc.lv/lv/nozares/mezsaimnieciba-apmacibas/mezu-apmeklejumi</a:t>
            </a:r>
            <a:endParaRPr lang="lv-LV" sz="1900" dirty="0">
              <a:solidFill>
                <a:schemeClr val="accent3">
                  <a:lumMod val="50000"/>
                </a:schemeClr>
              </a:solidFill>
            </a:endParaRPr>
          </a:p>
          <a:p>
            <a:pPr marL="720725" indent="0">
              <a:buNone/>
            </a:pPr>
            <a:r>
              <a:rPr lang="lv-LV" sz="2200" dirty="0"/>
              <a:t>Par plānotajiem mežu apmeklējumiem interesēties sev tuvākajā MKPC reģionālajā nodaļā vai rakstot </a:t>
            </a:r>
            <a:r>
              <a:rPr lang="lv-LV" sz="2200" dirty="0">
                <a:solidFill>
                  <a:schemeClr val="accent3">
                    <a:lumMod val="50000"/>
                  </a:schemeClr>
                </a:solidFill>
                <a:hlinkClick r:id="rId3">
                  <a:extLst>
                    <a:ext uri="{A12FA001-AC4F-418D-AE19-62706E023703}">
                      <ahyp:hlinkClr xmlns:ahyp="http://schemas.microsoft.com/office/drawing/2018/hyperlinkcolor" val="tx"/>
                    </a:ext>
                  </a:extLst>
                </a:hlinkClick>
              </a:rPr>
              <a:t>esmeralda.kalderauska@mkpc.llkc.lv</a:t>
            </a:r>
            <a:r>
              <a:rPr lang="lv-LV" sz="2200" dirty="0"/>
              <a:t>, vai zvanot uz </a:t>
            </a:r>
            <a:br>
              <a:rPr lang="lv-LV" sz="2200" dirty="0"/>
            </a:br>
            <a:r>
              <a:rPr lang="lv-LV" sz="2200" dirty="0"/>
              <a:t>tālr. 26352648</a:t>
            </a:r>
            <a:endParaRPr lang="en-US" sz="2200" dirty="0"/>
          </a:p>
          <a:p>
            <a:pPr marL="0" indent="0">
              <a:buNone/>
            </a:pPr>
            <a:endParaRPr lang="lv-LV" sz="2200" dirty="0"/>
          </a:p>
          <a:p>
            <a:pPr marL="0" indent="0">
              <a:buNone/>
            </a:pPr>
            <a:endParaRPr lang="en-US" sz="2200" dirty="0"/>
          </a:p>
        </p:txBody>
      </p:sp>
      <p:pic>
        <p:nvPicPr>
          <p:cNvPr id="2" name="Picture 1">
            <a:extLst>
              <a:ext uri="{FF2B5EF4-FFF2-40B4-BE49-F238E27FC236}">
                <a16:creationId xmlns:a16="http://schemas.microsoft.com/office/drawing/2014/main" id="{59686540-9BF8-0AD2-1656-76C33E879F06}"/>
              </a:ext>
            </a:extLst>
          </p:cNvPr>
          <p:cNvPicPr>
            <a:picLocks noChangeAspect="1"/>
          </p:cNvPicPr>
          <p:nvPr/>
        </p:nvPicPr>
        <p:blipFill>
          <a:blip r:embed="rId4"/>
          <a:stretch>
            <a:fillRect/>
          </a:stretch>
        </p:blipFill>
        <p:spPr>
          <a:xfrm>
            <a:off x="9566428" y="1545943"/>
            <a:ext cx="2376000" cy="17803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4730749-BDF0-6C54-90FB-A67B49753682}"/>
              </a:ext>
            </a:extLst>
          </p:cNvPr>
          <p:cNvPicPr>
            <a:picLocks noChangeAspect="1"/>
          </p:cNvPicPr>
          <p:nvPr/>
        </p:nvPicPr>
        <p:blipFill>
          <a:blip r:embed="rId5"/>
          <a:stretch>
            <a:fillRect/>
          </a:stretch>
        </p:blipFill>
        <p:spPr>
          <a:xfrm>
            <a:off x="8488848" y="3014063"/>
            <a:ext cx="2376000" cy="17804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3203C4F-EABA-8E33-7FDF-51A25EBB06FA}"/>
              </a:ext>
            </a:extLst>
          </p:cNvPr>
          <p:cNvPicPr>
            <a:picLocks noChangeAspect="1"/>
          </p:cNvPicPr>
          <p:nvPr/>
        </p:nvPicPr>
        <p:blipFill>
          <a:blip r:embed="rId6"/>
          <a:stretch>
            <a:fillRect/>
          </a:stretch>
        </p:blipFill>
        <p:spPr>
          <a:xfrm>
            <a:off x="9566428" y="4565664"/>
            <a:ext cx="2376000" cy="1780113"/>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0FF2100C-8038-2D0B-86BB-C1CD691B4A24}"/>
              </a:ext>
            </a:extLst>
          </p:cNvPr>
          <p:cNvSpPr txBox="1">
            <a:spLocks/>
          </p:cNvSpPr>
          <p:nvPr/>
        </p:nvSpPr>
        <p:spPr>
          <a:xfrm>
            <a:off x="263352" y="908720"/>
            <a:ext cx="5976663"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2600"/>
              </a:lnSpc>
            </a:pPr>
            <a:r>
              <a:rPr lang="lv-LV" altLang="en-US" sz="3200" b="1" dirty="0">
                <a:solidFill>
                  <a:schemeClr val="accent3">
                    <a:lumMod val="50000"/>
                  </a:schemeClr>
                </a:solidFill>
                <a:cs typeface="Arial" panose="020B0604020202020204" pitchFamily="34" charset="0"/>
              </a:rPr>
              <a:t>MEŽU APMEKLĒJUMI</a:t>
            </a:r>
          </a:p>
        </p:txBody>
      </p:sp>
      <p:cxnSp>
        <p:nvCxnSpPr>
          <p:cNvPr id="10" name="Straight Connector 9">
            <a:extLst>
              <a:ext uri="{FF2B5EF4-FFF2-40B4-BE49-F238E27FC236}">
                <a16:creationId xmlns:a16="http://schemas.microsoft.com/office/drawing/2014/main" id="{15FFF198-940F-CAA6-48B9-E9C4EB2D706A}"/>
              </a:ext>
            </a:extLst>
          </p:cNvPr>
          <p:cNvCxnSpPr>
            <a:cxnSpLocks/>
          </p:cNvCxnSpPr>
          <p:nvPr/>
        </p:nvCxnSpPr>
        <p:spPr>
          <a:xfrm>
            <a:off x="6456039" y="962380"/>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F737F49-BCD7-25D9-1892-56DBA33278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2064" y="1079237"/>
            <a:ext cx="3372059" cy="383562"/>
          </a:xfrm>
          <a:prstGeom prst="rect">
            <a:avLst/>
          </a:prstGeom>
        </p:spPr>
      </p:pic>
      <p:pic>
        <p:nvPicPr>
          <p:cNvPr id="12" name="Graphic 11" descr="Artificial Intelligence with solid fill">
            <a:extLst>
              <a:ext uri="{FF2B5EF4-FFF2-40B4-BE49-F238E27FC236}">
                <a16:creationId xmlns:a16="http://schemas.microsoft.com/office/drawing/2014/main" id="{B6071A57-4B68-DC38-A919-7055758363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985" y="4221088"/>
            <a:ext cx="914400" cy="914400"/>
          </a:xfrm>
          <a:prstGeom prst="rect">
            <a:avLst/>
          </a:prstGeom>
        </p:spPr>
      </p:pic>
    </p:spTree>
    <p:extLst>
      <p:ext uri="{BB962C8B-B14F-4D97-AF65-F5344CB8AC3E}">
        <p14:creationId xmlns:p14="http://schemas.microsoft.com/office/powerpoint/2010/main" val="151322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384" y="1916832"/>
            <a:ext cx="10801199" cy="4176464"/>
          </a:xfrm>
        </p:spPr>
        <p:txBody>
          <a:bodyPr>
            <a:noAutofit/>
          </a:bodyPr>
          <a:lstStyle/>
          <a:p>
            <a:pPr marL="0" indent="0">
              <a:buNone/>
            </a:pPr>
            <a:r>
              <a:rPr lang="en-US" altLang="lv-LV" sz="2000" dirty="0">
                <a:cs typeface="Arial" panose="020B0604020202020204" pitchFamily="34" charset="0"/>
              </a:rPr>
              <a:t>LAP 2014.-2020. </a:t>
            </a:r>
            <a:r>
              <a:rPr lang="en-US" altLang="lv-LV" sz="2000" dirty="0" err="1">
                <a:cs typeface="Arial" panose="020B0604020202020204" pitchFamily="34" charset="0"/>
              </a:rPr>
              <a:t>apakšpasākuma</a:t>
            </a:r>
            <a:r>
              <a:rPr lang="lv-LV" altLang="lv-LV" sz="2000" dirty="0">
                <a:cs typeface="Arial" panose="020B0604020202020204" pitchFamily="34" charset="0"/>
              </a:rPr>
              <a:t> </a:t>
            </a:r>
            <a:r>
              <a:rPr lang="en-US" altLang="lv-LV" sz="2000" dirty="0">
                <a:cs typeface="Arial" panose="020B0604020202020204" pitchFamily="34" charset="0"/>
              </a:rPr>
              <a:t>“Atbalsts </a:t>
            </a:r>
            <a:r>
              <a:rPr lang="en-US" altLang="lv-LV" sz="2000" dirty="0" err="1">
                <a:cs typeface="Arial" panose="020B0604020202020204" pitchFamily="34" charset="0"/>
              </a:rPr>
              <a:t>konsultāciju</a:t>
            </a:r>
            <a:r>
              <a:rPr lang="en-US" altLang="lv-LV" sz="2000" dirty="0">
                <a:cs typeface="Arial" panose="020B0604020202020204" pitchFamily="34" charset="0"/>
              </a:rPr>
              <a:t> </a:t>
            </a:r>
            <a:r>
              <a:rPr lang="en-US" altLang="lv-LV" sz="2000" dirty="0" err="1">
                <a:cs typeface="Arial" panose="020B0604020202020204" pitchFamily="34" charset="0"/>
              </a:rPr>
              <a:t>pakalpojumu</a:t>
            </a:r>
            <a:r>
              <a:rPr lang="en-US" altLang="lv-LV" sz="2000" dirty="0">
                <a:cs typeface="Arial" panose="020B0604020202020204" pitchFamily="34" charset="0"/>
              </a:rPr>
              <a:t> </a:t>
            </a:r>
            <a:r>
              <a:rPr lang="en-US" altLang="lv-LV" sz="2000" dirty="0" err="1">
                <a:cs typeface="Arial" panose="020B0604020202020204" pitchFamily="34" charset="0"/>
              </a:rPr>
              <a:t>izmantošanas</a:t>
            </a:r>
            <a:r>
              <a:rPr lang="en-US" altLang="lv-LV" sz="2000" dirty="0">
                <a:cs typeface="Arial" panose="020B0604020202020204" pitchFamily="34" charset="0"/>
              </a:rPr>
              <a:t> </a:t>
            </a:r>
            <a:r>
              <a:rPr lang="en-US" altLang="lv-LV" sz="2000" dirty="0" err="1">
                <a:cs typeface="Arial" panose="020B0604020202020204" pitchFamily="34" charset="0"/>
              </a:rPr>
              <a:t>veicināšanai</a:t>
            </a:r>
            <a:r>
              <a:rPr lang="en-US" altLang="lv-LV" sz="2000" dirty="0">
                <a:cs typeface="Arial" panose="020B0604020202020204" pitchFamily="34" charset="0"/>
              </a:rPr>
              <a:t>”</a:t>
            </a:r>
            <a:r>
              <a:rPr lang="lv-LV" altLang="lv-LV" sz="2000" dirty="0">
                <a:cs typeface="Arial" panose="020B0604020202020204" pitchFamily="34" charset="0"/>
              </a:rPr>
              <a:t> esošās kārtas ietvaros pieejamas </a:t>
            </a:r>
            <a:r>
              <a:rPr lang="lv-LV" altLang="lv-LV" sz="2000" b="1" dirty="0">
                <a:solidFill>
                  <a:schemeClr val="accent6">
                    <a:lumMod val="75000"/>
                  </a:schemeClr>
                </a:solidFill>
                <a:cs typeface="Arial" panose="020B0604020202020204" pitchFamily="34" charset="0"/>
              </a:rPr>
              <a:t>no 2023. gada septembra līdz 2025. gada 30. septembrim</a:t>
            </a:r>
            <a:r>
              <a:rPr lang="lv-LV" altLang="lv-LV" sz="2000" dirty="0">
                <a:cs typeface="Arial" panose="020B0604020202020204" pitchFamily="34" charset="0"/>
              </a:rPr>
              <a:t>;</a:t>
            </a:r>
            <a:endParaRPr lang="en-US" altLang="lv-LV" sz="1000" dirty="0">
              <a:cs typeface="Arial" panose="020B0604020202020204" pitchFamily="34" charset="0"/>
            </a:endParaRPr>
          </a:p>
          <a:p>
            <a:pPr>
              <a:buClr>
                <a:srgbClr val="669900"/>
              </a:buClr>
              <a:buFont typeface="Wingdings" panose="05000000000000000000" pitchFamily="2" charset="2"/>
              <a:buChar char="§"/>
            </a:pPr>
            <a:r>
              <a:rPr lang="en-US" altLang="lv-LV" sz="1800" dirty="0" err="1">
                <a:cs typeface="Arial" panose="020B0604020202020204" pitchFamily="34" charset="0"/>
              </a:rPr>
              <a:t>Konsult</a:t>
            </a:r>
            <a:r>
              <a:rPr lang="lv-LV" altLang="lv-LV" sz="1800" dirty="0" err="1">
                <a:cs typeface="Arial" panose="020B0604020202020204" pitchFamily="34" charset="0"/>
              </a:rPr>
              <a:t>āciju</a:t>
            </a:r>
            <a:r>
              <a:rPr lang="lv-LV" altLang="lv-LV" sz="1800" dirty="0">
                <a:cs typeface="Arial" panose="020B0604020202020204" pitchFamily="34" charset="0"/>
              </a:rPr>
              <a:t> galvenās tēmas</a:t>
            </a:r>
            <a:r>
              <a:rPr lang="lv-LV" altLang="lv-LV" sz="2000" dirty="0">
                <a:cs typeface="Arial" panose="020B0604020202020204" pitchFamily="34" charset="0"/>
              </a:rPr>
              <a:t>:</a:t>
            </a:r>
          </a:p>
          <a:p>
            <a:pPr lvl="1"/>
            <a:r>
              <a:rPr lang="lv-LV" altLang="lv-LV" sz="1600" dirty="0">
                <a:cs typeface="Arial" panose="020B0604020202020204" pitchFamily="34" charset="0"/>
              </a:rPr>
              <a:t>dabisko dzīvotņu, savvaļas faunas un floras aizsardzība mežā;</a:t>
            </a:r>
          </a:p>
          <a:p>
            <a:pPr lvl="1"/>
            <a:r>
              <a:rPr lang="lv-LV" altLang="lv-LV" sz="1600" dirty="0">
                <a:cs typeface="Arial" panose="020B0604020202020204" pitchFamily="34" charset="0"/>
              </a:rPr>
              <a:t>savvaļas </a:t>
            </a:r>
            <a:r>
              <a:rPr lang="en-US" altLang="lv-LV" sz="1600" dirty="0" err="1">
                <a:cs typeface="Arial" panose="020B0604020202020204" pitchFamily="34" charset="0"/>
              </a:rPr>
              <a:t>pu</a:t>
            </a:r>
            <a:r>
              <a:rPr lang="lv-LV" altLang="lv-LV" sz="1600" dirty="0" err="1">
                <a:cs typeface="Arial" panose="020B0604020202020204" pitchFamily="34" charset="0"/>
              </a:rPr>
              <a:t>tnu</a:t>
            </a:r>
            <a:r>
              <a:rPr lang="en-US" altLang="lv-LV" sz="1600" dirty="0">
                <a:cs typeface="Arial" panose="020B0604020202020204" pitchFamily="34" charset="0"/>
              </a:rPr>
              <a:t> </a:t>
            </a:r>
            <a:r>
              <a:rPr lang="lv-LV" altLang="lv-LV" sz="1600" dirty="0">
                <a:cs typeface="Arial" panose="020B0604020202020204" pitchFamily="34" charset="0"/>
              </a:rPr>
              <a:t>aizsardzība</a:t>
            </a:r>
            <a:r>
              <a:rPr lang="en-US" altLang="lv-LV" sz="1600" dirty="0">
                <a:cs typeface="Arial" panose="020B0604020202020204" pitchFamily="34" charset="0"/>
              </a:rPr>
              <a:t> </a:t>
            </a:r>
            <a:r>
              <a:rPr lang="en-US" altLang="lv-LV" sz="1600" dirty="0" err="1">
                <a:cs typeface="Arial" panose="020B0604020202020204" pitchFamily="34" charset="0"/>
              </a:rPr>
              <a:t>mež</a:t>
            </a:r>
            <a:r>
              <a:rPr lang="lv-LV" altLang="lv-LV" sz="1600" dirty="0">
                <a:cs typeface="Arial" panose="020B0604020202020204" pitchFamily="34" charset="0"/>
              </a:rPr>
              <a:t>ā;</a:t>
            </a:r>
          </a:p>
          <a:p>
            <a:pPr lvl="1"/>
            <a:r>
              <a:rPr lang="en-US" altLang="lv-LV" sz="1600" dirty="0" err="1">
                <a:cs typeface="Arial" panose="020B0604020202020204" pitchFamily="34" charset="0"/>
              </a:rPr>
              <a:t>meža</a:t>
            </a:r>
            <a:r>
              <a:rPr lang="en-US" altLang="lv-LV" sz="1600" dirty="0">
                <a:cs typeface="Arial" panose="020B0604020202020204" pitchFamily="34" charset="0"/>
              </a:rPr>
              <a:t> </a:t>
            </a:r>
            <a:r>
              <a:rPr lang="en-US" altLang="lv-LV" sz="1600" dirty="0" err="1">
                <a:cs typeface="Arial" panose="020B0604020202020204" pitchFamily="34" charset="0"/>
              </a:rPr>
              <a:t>apsaimniekošan</a:t>
            </a:r>
            <a:r>
              <a:rPr lang="lv-LV" altLang="lv-LV" sz="1600" dirty="0">
                <a:cs typeface="Arial" panose="020B0604020202020204" pitchFamily="34" charset="0"/>
              </a:rPr>
              <a:t>a</a:t>
            </a:r>
            <a:r>
              <a:rPr lang="en-US" altLang="lv-LV" sz="1600" dirty="0">
                <a:cs typeface="Arial" panose="020B0604020202020204" pitchFamily="34" charset="0"/>
              </a:rPr>
              <a:t> </a:t>
            </a:r>
            <a:r>
              <a:rPr lang="en-US" altLang="lv-LV" sz="1600" dirty="0" err="1">
                <a:cs typeface="Arial" panose="020B0604020202020204" pitchFamily="34" charset="0"/>
              </a:rPr>
              <a:t>ūdens</a:t>
            </a:r>
            <a:r>
              <a:rPr lang="en-US" altLang="lv-LV" sz="1600" dirty="0">
                <a:cs typeface="Arial" panose="020B0604020202020204" pitchFamily="34" charset="0"/>
              </a:rPr>
              <a:t> </a:t>
            </a:r>
            <a:r>
              <a:rPr lang="lv-LV" altLang="lv-LV" sz="1600" dirty="0">
                <a:cs typeface="Arial" panose="020B0604020202020204" pitchFamily="34" charset="0"/>
              </a:rPr>
              <a:t>objektu un purvu</a:t>
            </a:r>
            <a:r>
              <a:rPr lang="en-US" altLang="lv-LV" sz="1600" dirty="0">
                <a:cs typeface="Arial" panose="020B0604020202020204" pitchFamily="34" charset="0"/>
              </a:rPr>
              <a:t> </a:t>
            </a:r>
            <a:r>
              <a:rPr lang="en-US" altLang="lv-LV" sz="1600" dirty="0" err="1">
                <a:cs typeface="Arial" panose="020B0604020202020204" pitchFamily="34" charset="0"/>
              </a:rPr>
              <a:t>aizsargjoslās</a:t>
            </a:r>
            <a:r>
              <a:rPr lang="lv-LV" altLang="lv-LV" sz="1600" dirty="0">
                <a:cs typeface="Arial" panose="020B0604020202020204" pitchFamily="34" charset="0"/>
              </a:rPr>
              <a:t>);</a:t>
            </a:r>
          </a:p>
          <a:p>
            <a:pPr marL="882650" indent="0">
              <a:buNone/>
            </a:pPr>
            <a:r>
              <a:rPr lang="lv-LV" altLang="lv-LV" sz="1800" u="sng" dirty="0">
                <a:cs typeface="Arial" panose="020B0604020202020204" pitchFamily="34" charset="0"/>
              </a:rPr>
              <a:t>Papildjautājumi, kuri saistīti ar meža zemes apsaimniekošanas ekonomiskajiem un ekoloģiskajiem rādītājiem:</a:t>
            </a:r>
            <a:endParaRPr lang="lv-LV" altLang="lv-LV" sz="1800" dirty="0">
              <a:cs typeface="Arial" panose="020B0604020202020204" pitchFamily="34" charset="0"/>
            </a:endParaRPr>
          </a:p>
          <a:p>
            <a:pPr marL="1168400" lvl="1"/>
            <a:r>
              <a:rPr lang="lv-LV" altLang="lv-LV" sz="1600" dirty="0">
                <a:cs typeface="Arial" panose="020B0604020202020204" pitchFamily="34" charset="0"/>
              </a:rPr>
              <a:t>meža īpašuma apsekošana; apsaimniekošanas ieteikumi; konsultācijas per meža kaitēkļiem un slimībām; cirsmu novērtēšana galvenajā cirtē; cirsmu stigošana, skiču sagatavošana ūdens objektu un purvu aizsargjoslās; konsultācijas ES projektu jautājumos.</a:t>
            </a:r>
            <a:endParaRPr lang="en-US" altLang="lv-LV" sz="1000" dirty="0">
              <a:cs typeface="Arial" panose="020B0604020202020204" pitchFamily="34" charset="0"/>
            </a:endParaRPr>
          </a:p>
          <a:p>
            <a:pPr>
              <a:buClr>
                <a:srgbClr val="669900"/>
              </a:buClr>
              <a:buFont typeface="Wingdings" panose="05000000000000000000" pitchFamily="2" charset="2"/>
              <a:buChar char="§"/>
            </a:pPr>
            <a:r>
              <a:rPr lang="lv-LV" altLang="lv-LV" sz="1800" dirty="0"/>
              <a:t>Periodā no 2023. gada septembrim līdz šim brīdim MKPC sniegtās </a:t>
            </a:r>
            <a:r>
              <a:rPr lang="lv-LV" altLang="lv-LV" sz="1800" dirty="0">
                <a:cs typeface="Arial" panose="020B0604020202020204" pitchFamily="34" charset="0"/>
              </a:rPr>
              <a:t>konsultācijas ir saņēmuši</a:t>
            </a:r>
            <a:r>
              <a:rPr lang="en-US" altLang="lv-LV" sz="1800" dirty="0">
                <a:cs typeface="Arial" panose="020B0604020202020204" pitchFamily="34" charset="0"/>
              </a:rPr>
              <a:t> </a:t>
            </a:r>
            <a:r>
              <a:rPr lang="lv-LV" altLang="lv-LV" sz="1800" b="1" dirty="0">
                <a:solidFill>
                  <a:schemeClr val="accent6">
                    <a:lumMod val="75000"/>
                  </a:schemeClr>
                </a:solidFill>
                <a:cs typeface="Arial" panose="020B0604020202020204" pitchFamily="34" charset="0"/>
              </a:rPr>
              <a:t>414 meža īpašnieki</a:t>
            </a:r>
            <a:r>
              <a:rPr lang="lv-LV" altLang="lv-LV" sz="1800" dirty="0">
                <a:solidFill>
                  <a:schemeClr val="accent6">
                    <a:lumMod val="75000"/>
                  </a:schemeClr>
                </a:solidFill>
                <a:cs typeface="Arial" panose="020B0604020202020204" pitchFamily="34" charset="0"/>
              </a:rPr>
              <a:t>, </a:t>
            </a:r>
            <a:r>
              <a:rPr lang="lv-LV" altLang="lv-LV" sz="1800" dirty="0">
                <a:cs typeface="Arial" panose="020B0604020202020204" pitchFamily="34" charset="0"/>
              </a:rPr>
              <a:t>no kuriem </a:t>
            </a:r>
            <a:r>
              <a:rPr lang="lv-LV" altLang="lv-LV" sz="1800" b="1" dirty="0">
                <a:solidFill>
                  <a:schemeClr val="accent6">
                    <a:lumMod val="75000"/>
                  </a:schemeClr>
                </a:solidFill>
                <a:cs typeface="Arial" panose="020B0604020202020204" pitchFamily="34" charset="0"/>
              </a:rPr>
              <a:t>98 % ir meža īpašnieki fiziskas personas</a:t>
            </a:r>
            <a:r>
              <a:rPr lang="lv-LV" altLang="lv-LV" sz="1800" dirty="0">
                <a:cs typeface="Arial" panose="020B0604020202020204" pitchFamily="34" charset="0"/>
              </a:rPr>
              <a:t>;</a:t>
            </a:r>
          </a:p>
          <a:p>
            <a:pPr>
              <a:buClr>
                <a:srgbClr val="669900"/>
              </a:buClr>
              <a:buFont typeface="Wingdings" panose="05000000000000000000" pitchFamily="2" charset="2"/>
              <a:buChar char="§"/>
            </a:pPr>
            <a:r>
              <a:rPr lang="lv-LV" sz="1800" dirty="0">
                <a:cs typeface="Times New Roman" panose="02020603050405020304" pitchFamily="18" charset="0"/>
              </a:rPr>
              <a:t>Vairums klientu atzīmē, ka par KP uzzināja </a:t>
            </a:r>
            <a:r>
              <a:rPr lang="en-US" sz="1800" dirty="0">
                <a:cs typeface="Times New Roman" panose="02020603050405020304" pitchFamily="18" charset="0"/>
              </a:rPr>
              <a:t>no </a:t>
            </a:r>
            <a:r>
              <a:rPr lang="lv-LV" sz="1800" dirty="0">
                <a:cs typeface="Times New Roman" panose="02020603050405020304" pitchFamily="18" charset="0"/>
              </a:rPr>
              <a:t>radiniekiem/paziņām, MKPC</a:t>
            </a:r>
            <a:r>
              <a:rPr lang="en-US" sz="1800" dirty="0">
                <a:cs typeface="Times New Roman" panose="02020603050405020304" pitchFamily="18" charset="0"/>
              </a:rPr>
              <a:t> </a:t>
            </a:r>
            <a:r>
              <a:rPr lang="en-US" sz="1800" dirty="0" err="1">
                <a:cs typeface="Times New Roman" panose="02020603050405020304" pitchFamily="18" charset="0"/>
              </a:rPr>
              <a:t>konsultantiem</a:t>
            </a:r>
            <a:r>
              <a:rPr lang="lv-LV" sz="1800" dirty="0">
                <a:cs typeface="Times New Roman" panose="02020603050405020304" pitchFamily="18" charset="0"/>
              </a:rPr>
              <a:t> vai caur informatīvo izdevumu </a:t>
            </a:r>
            <a:r>
              <a:rPr lang="en-US" altLang="lv-LV" sz="1800" dirty="0">
                <a:cs typeface="Arial" panose="020B0604020202020204" pitchFamily="34" charset="0"/>
              </a:rPr>
              <a:t>“</a:t>
            </a:r>
            <a:r>
              <a:rPr lang="lv-LV" altLang="lv-LV" sz="1800" dirty="0">
                <a:cs typeface="Arial" panose="020B0604020202020204" pitchFamily="34" charset="0"/>
              </a:rPr>
              <a:t>Čiekurs</a:t>
            </a:r>
            <a:r>
              <a:rPr lang="en-US" altLang="lv-LV" sz="1800" dirty="0">
                <a:cs typeface="Arial" panose="020B0604020202020204" pitchFamily="34" charset="0"/>
              </a:rPr>
              <a:t>”</a:t>
            </a:r>
            <a:r>
              <a:rPr lang="lv-LV" altLang="lv-LV" sz="1800" dirty="0">
                <a:cs typeface="Arial" panose="020B0604020202020204" pitchFamily="34" charset="0"/>
              </a:rPr>
              <a:t>.</a:t>
            </a:r>
          </a:p>
        </p:txBody>
      </p:sp>
      <p:sp>
        <p:nvSpPr>
          <p:cNvPr id="4" name="Title 1">
            <a:extLst>
              <a:ext uri="{FF2B5EF4-FFF2-40B4-BE49-F238E27FC236}">
                <a16:creationId xmlns:a16="http://schemas.microsoft.com/office/drawing/2014/main" id="{00EB3379-A09A-0DBF-F82B-D7B823F6F77F}"/>
              </a:ext>
            </a:extLst>
          </p:cNvPr>
          <p:cNvSpPr txBox="1">
            <a:spLocks/>
          </p:cNvSpPr>
          <p:nvPr/>
        </p:nvSpPr>
        <p:spPr>
          <a:xfrm>
            <a:off x="1487489" y="908720"/>
            <a:ext cx="5976663"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3200"/>
              </a:lnSpc>
            </a:pPr>
            <a:r>
              <a:rPr lang="lv-LV" altLang="en-US" sz="3000" b="1" dirty="0">
                <a:solidFill>
                  <a:schemeClr val="accent3">
                    <a:lumMod val="50000"/>
                  </a:schemeClr>
                </a:solidFill>
                <a:cs typeface="Arial" panose="020B0604020202020204" pitchFamily="34" charset="0"/>
              </a:rPr>
              <a:t>INDIVIDUĀLAS ES LĪDZFINANSĒTAS KONSULTĀCIJAS MEŽA ĪPAŠNIEKIEM</a:t>
            </a:r>
          </a:p>
        </p:txBody>
      </p:sp>
      <p:cxnSp>
        <p:nvCxnSpPr>
          <p:cNvPr id="5" name="Straight Connector 4">
            <a:extLst>
              <a:ext uri="{FF2B5EF4-FFF2-40B4-BE49-F238E27FC236}">
                <a16:creationId xmlns:a16="http://schemas.microsoft.com/office/drawing/2014/main" id="{B862A205-BF0E-D4DA-EE66-5A8DD4F67FFB}"/>
              </a:ext>
            </a:extLst>
          </p:cNvPr>
          <p:cNvCxnSpPr>
            <a:cxnSpLocks/>
          </p:cNvCxnSpPr>
          <p:nvPr/>
        </p:nvCxnSpPr>
        <p:spPr>
          <a:xfrm>
            <a:off x="7680176" y="1034388"/>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BC7F062-449D-CE3E-4397-9405E60B2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201" y="1173230"/>
            <a:ext cx="3372059" cy="383562"/>
          </a:xfrm>
          <a:prstGeom prst="rect">
            <a:avLst/>
          </a:prstGeom>
        </p:spPr>
      </p:pic>
      <p:cxnSp>
        <p:nvCxnSpPr>
          <p:cNvPr id="8" name="Straight Connector 7">
            <a:extLst>
              <a:ext uri="{FF2B5EF4-FFF2-40B4-BE49-F238E27FC236}">
                <a16:creationId xmlns:a16="http://schemas.microsoft.com/office/drawing/2014/main" id="{74F534CB-DF90-2AEF-AD49-0F7838707BF3}"/>
              </a:ext>
            </a:extLst>
          </p:cNvPr>
          <p:cNvCxnSpPr>
            <a:cxnSpLocks/>
          </p:cNvCxnSpPr>
          <p:nvPr/>
        </p:nvCxnSpPr>
        <p:spPr>
          <a:xfrm>
            <a:off x="7680176" y="980728"/>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Clipboard with solid fill">
            <a:extLst>
              <a:ext uri="{FF2B5EF4-FFF2-40B4-BE49-F238E27FC236}">
                <a16:creationId xmlns:a16="http://schemas.microsoft.com/office/drawing/2014/main" id="{4C1A8F0D-F61F-19E9-9BFF-E53D5F3449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481" y="3789040"/>
            <a:ext cx="914400" cy="914400"/>
          </a:xfrm>
          <a:prstGeom prst="rect">
            <a:avLst/>
          </a:prstGeom>
        </p:spPr>
      </p:pic>
    </p:spTree>
    <p:extLst>
      <p:ext uri="{BB962C8B-B14F-4D97-AF65-F5344CB8AC3E}">
        <p14:creationId xmlns:p14="http://schemas.microsoft.com/office/powerpoint/2010/main" val="376432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48619" y="1305763"/>
            <a:ext cx="9694762" cy="4670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000"/>
              </a:lnSpc>
            </a:pPr>
            <a:r>
              <a:rPr lang="lv-LV" altLang="en-US" sz="3200" b="1" dirty="0">
                <a:solidFill>
                  <a:schemeClr val="accent3">
                    <a:lumMod val="50000"/>
                  </a:schemeClr>
                </a:solidFill>
                <a:cs typeface="Arial" panose="020B0604020202020204" pitchFamily="34" charset="0"/>
              </a:rPr>
              <a:t>ES LĪDZFINANSĒTO KONSULTĀCIJU RAKSTUROJUMS</a:t>
            </a:r>
          </a:p>
          <a:p>
            <a:endParaRPr lang="lv-LV" altLang="en-US" sz="3200" b="1" dirty="0">
              <a:solidFill>
                <a:schemeClr val="accent3">
                  <a:lumMod val="50000"/>
                </a:schemeClr>
              </a:solidFill>
              <a:cs typeface="Arial" panose="020B0604020202020204" pitchFamily="34" charset="0"/>
            </a:endParaRPr>
          </a:p>
        </p:txBody>
      </p:sp>
      <p:sp>
        <p:nvSpPr>
          <p:cNvPr id="4" name="TextBox 3">
            <a:extLst>
              <a:ext uri="{FF2B5EF4-FFF2-40B4-BE49-F238E27FC236}">
                <a16:creationId xmlns:a16="http://schemas.microsoft.com/office/drawing/2014/main" id="{5C324AC2-F07C-A63E-0FF7-0BC75C1B5194}"/>
              </a:ext>
            </a:extLst>
          </p:cNvPr>
          <p:cNvSpPr txBox="1"/>
          <p:nvPr/>
        </p:nvSpPr>
        <p:spPr>
          <a:xfrm>
            <a:off x="4678101" y="5427801"/>
            <a:ext cx="6458459" cy="892552"/>
          </a:xfrm>
          <a:prstGeom prst="rect">
            <a:avLst/>
          </a:prstGeom>
          <a:noFill/>
        </p:spPr>
        <p:txBody>
          <a:bodyPr wrap="square" rtlCol="0">
            <a:spAutoFit/>
          </a:bodyPr>
          <a:lstStyle/>
          <a:p>
            <a:r>
              <a:rPr lang="en-US" sz="1600" dirty="0"/>
              <a:t> </a:t>
            </a:r>
            <a:r>
              <a:rPr lang="lv-LV" sz="1600" dirty="0"/>
              <a:t> </a:t>
            </a:r>
          </a:p>
          <a:p>
            <a:r>
              <a:rPr lang="lv-LV" b="1" dirty="0"/>
              <a:t>80% meža īpašnieki </a:t>
            </a:r>
            <a:r>
              <a:rPr lang="lv-LV" dirty="0"/>
              <a:t>konsultāciju ietvaros saņēma arī konsultācijas par meža apsaimniekošanas ekonomiskajiem jautājumiem.</a:t>
            </a:r>
            <a:endParaRPr lang="en-US" dirty="0"/>
          </a:p>
        </p:txBody>
      </p:sp>
      <p:graphicFrame>
        <p:nvGraphicFramePr>
          <p:cNvPr id="2" name="Chart 1">
            <a:extLst>
              <a:ext uri="{FF2B5EF4-FFF2-40B4-BE49-F238E27FC236}">
                <a16:creationId xmlns:a16="http://schemas.microsoft.com/office/drawing/2014/main" id="{53C1C9BD-91FC-E1D9-918F-B0F3DEEC9A3D}"/>
              </a:ext>
            </a:extLst>
          </p:cNvPr>
          <p:cNvGraphicFramePr>
            <a:graphicFrameLocks/>
          </p:cNvGraphicFramePr>
          <p:nvPr/>
        </p:nvGraphicFramePr>
        <p:xfrm>
          <a:off x="911424" y="1844824"/>
          <a:ext cx="4968551" cy="37269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D53FCA0-95D3-5496-A25D-8DF346CCE95D}"/>
              </a:ext>
            </a:extLst>
          </p:cNvPr>
          <p:cNvGraphicFramePr>
            <a:graphicFrameLocks/>
          </p:cNvGraphicFramePr>
          <p:nvPr/>
        </p:nvGraphicFramePr>
        <p:xfrm>
          <a:off x="6190269" y="1844824"/>
          <a:ext cx="4968551" cy="3726993"/>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Acorn with solid fill">
            <a:extLst>
              <a:ext uri="{FF2B5EF4-FFF2-40B4-BE49-F238E27FC236}">
                <a16:creationId xmlns:a16="http://schemas.microsoft.com/office/drawing/2014/main" id="{FF853244-98D1-0B2E-ADE7-0CB32310B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3701" y="5571817"/>
            <a:ext cx="914400" cy="914400"/>
          </a:xfrm>
          <a:prstGeom prst="rect">
            <a:avLst/>
          </a:prstGeom>
        </p:spPr>
      </p:pic>
    </p:spTree>
    <p:extLst>
      <p:ext uri="{BB962C8B-B14F-4D97-AF65-F5344CB8AC3E}">
        <p14:creationId xmlns:p14="http://schemas.microsoft.com/office/powerpoint/2010/main" val="319659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71464" y="908720"/>
            <a:ext cx="979308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SNIEGTO KONSULTĀCIJU </a:t>
            </a:r>
            <a:r>
              <a:rPr lang="en-US" altLang="en-US" sz="3200" b="1" dirty="0">
                <a:solidFill>
                  <a:schemeClr val="accent3">
                    <a:lumMod val="50000"/>
                  </a:schemeClr>
                </a:solidFill>
                <a:cs typeface="Arial" panose="020B0604020202020204" pitchFamily="34" charset="0"/>
              </a:rPr>
              <a:t>KVALITĀTES NODROŠINĀŠANA</a:t>
            </a:r>
            <a:endParaRPr lang="lv-LV" altLang="en-US" sz="3200" b="1" dirty="0">
              <a:solidFill>
                <a:schemeClr val="accent3">
                  <a:lumMod val="50000"/>
                </a:schemeClr>
              </a:solidFill>
              <a:cs typeface="Arial" panose="020B0604020202020204" pitchFamily="34" charset="0"/>
            </a:endParaRPr>
          </a:p>
          <a:p>
            <a:endParaRPr lang="lv-LV" altLang="en-US" sz="3200" b="1" dirty="0">
              <a:solidFill>
                <a:schemeClr val="accent3">
                  <a:lumMod val="50000"/>
                </a:schemeClr>
              </a:solidFill>
              <a:cs typeface="Arial" panose="020B0604020202020204" pitchFamily="34" charset="0"/>
            </a:endParaRPr>
          </a:p>
        </p:txBody>
      </p:sp>
      <p:sp>
        <p:nvSpPr>
          <p:cNvPr id="10" name="Content Placeholder 2"/>
          <p:cNvSpPr txBox="1">
            <a:spLocks noGrp="1"/>
          </p:cNvSpPr>
          <p:nvPr>
            <p:ph idx="1"/>
          </p:nvPr>
        </p:nvSpPr>
        <p:spPr>
          <a:xfrm>
            <a:off x="623392" y="1772816"/>
            <a:ext cx="10585176" cy="360045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buClr>
                <a:srgbClr val="669900"/>
              </a:buClr>
              <a:buFont typeface="Wingdings" panose="05000000000000000000" pitchFamily="2" charset="2"/>
              <a:buChar char="§"/>
            </a:pPr>
            <a:r>
              <a:rPr lang="lv-LV" sz="1800" dirty="0">
                <a:cs typeface="Times New Roman" panose="02020603050405020304" pitchFamily="18" charset="0"/>
              </a:rPr>
              <a:t>2024. gadā</a:t>
            </a:r>
            <a:r>
              <a:rPr lang="en-US" sz="1800" dirty="0">
                <a:cs typeface="Times New Roman" panose="02020603050405020304" pitchFamily="18" charset="0"/>
              </a:rPr>
              <a:t> </a:t>
            </a:r>
            <a:r>
              <a:rPr lang="en-US" sz="1800" dirty="0" err="1">
                <a:cs typeface="Times New Roman" panose="02020603050405020304" pitchFamily="18" charset="0"/>
              </a:rPr>
              <a:t>reizi</a:t>
            </a:r>
            <a:r>
              <a:rPr lang="en-US" sz="1800" dirty="0">
                <a:cs typeface="Times New Roman" panose="02020603050405020304" pitchFamily="18" charset="0"/>
              </a:rPr>
              <a:t> </a:t>
            </a:r>
            <a:r>
              <a:rPr lang="en-US" sz="1800" dirty="0" err="1">
                <a:cs typeface="Times New Roman" panose="02020603050405020304" pitchFamily="18" charset="0"/>
              </a:rPr>
              <a:t>ceturksnī</a:t>
            </a:r>
            <a:r>
              <a:rPr lang="lv-LV" sz="1800" dirty="0">
                <a:cs typeface="Times New Roman" panose="02020603050405020304" pitchFamily="18" charset="0"/>
              </a:rPr>
              <a:t> turpinām</a:t>
            </a:r>
            <a:r>
              <a:rPr lang="en-US" sz="1800" dirty="0">
                <a:cs typeface="Times New Roman" panose="02020603050405020304" pitchFamily="18" charset="0"/>
              </a:rPr>
              <a:t> </a:t>
            </a:r>
            <a:r>
              <a:rPr lang="en-US" sz="1800" dirty="0" err="1">
                <a:cs typeface="Times New Roman" panose="02020603050405020304" pitchFamily="18" charset="0"/>
              </a:rPr>
              <a:t>vei</a:t>
            </a:r>
            <a:r>
              <a:rPr lang="lv-LV" sz="1800" dirty="0" err="1">
                <a:cs typeface="Times New Roman" panose="02020603050405020304" pitchFamily="18" charset="0"/>
              </a:rPr>
              <a:t>kt</a:t>
            </a:r>
            <a:r>
              <a:rPr lang="en-US" sz="1800" dirty="0">
                <a:cs typeface="Times New Roman" panose="02020603050405020304" pitchFamily="18" charset="0"/>
              </a:rPr>
              <a:t> </a:t>
            </a:r>
            <a:r>
              <a:rPr lang="en-US" sz="1800" b="1" dirty="0">
                <a:cs typeface="Times New Roman" panose="02020603050405020304" pitchFamily="18" charset="0"/>
              </a:rPr>
              <a:t>KP </a:t>
            </a:r>
            <a:r>
              <a:rPr lang="en-US" sz="1800" b="1" dirty="0" err="1">
                <a:cs typeface="Times New Roman" panose="02020603050405020304" pitchFamily="18" charset="0"/>
              </a:rPr>
              <a:t>klientu</a:t>
            </a:r>
            <a:r>
              <a:rPr lang="en-US" sz="1800" b="1" dirty="0">
                <a:cs typeface="Times New Roman" panose="02020603050405020304" pitchFamily="18" charset="0"/>
              </a:rPr>
              <a:t> </a:t>
            </a:r>
            <a:r>
              <a:rPr lang="en-US" sz="1800" b="1" dirty="0" err="1">
                <a:cs typeface="Times New Roman" panose="02020603050405020304" pitchFamily="18" charset="0"/>
              </a:rPr>
              <a:t>telefon</a:t>
            </a:r>
            <a:r>
              <a:rPr lang="lv-LV" sz="1800" b="1" dirty="0">
                <a:cs typeface="Times New Roman" panose="02020603050405020304" pitchFamily="18" charset="0"/>
              </a:rPr>
              <a:t>a</a:t>
            </a:r>
            <a:r>
              <a:rPr lang="en-US" sz="1800" b="1" dirty="0">
                <a:cs typeface="Times New Roman" panose="02020603050405020304" pitchFamily="18" charset="0"/>
              </a:rPr>
              <a:t> </a:t>
            </a:r>
            <a:r>
              <a:rPr lang="en-US" sz="1800" b="1" dirty="0" err="1">
                <a:cs typeface="Times New Roman" panose="02020603050405020304" pitchFamily="18" charset="0"/>
              </a:rPr>
              <a:t>aptauju</a:t>
            </a:r>
            <a:r>
              <a:rPr lang="en-US" sz="1800" b="1" dirty="0">
                <a:cs typeface="Times New Roman" panose="02020603050405020304" pitchFamily="18" charset="0"/>
              </a:rPr>
              <a:t>, ~ </a:t>
            </a:r>
            <a:r>
              <a:rPr lang="lv-LV" sz="1800" b="1" dirty="0">
                <a:cs typeface="Times New Roman" panose="02020603050405020304" pitchFamily="18" charset="0"/>
              </a:rPr>
              <a:t>10 </a:t>
            </a:r>
            <a:r>
              <a:rPr lang="en-US" sz="1800" b="1" dirty="0">
                <a:cs typeface="Times New Roman" panose="02020603050405020304" pitchFamily="18" charset="0"/>
              </a:rPr>
              <a:t>% </a:t>
            </a:r>
            <a:r>
              <a:rPr lang="en-US" sz="1800" b="1" dirty="0" err="1">
                <a:cs typeface="Times New Roman" panose="02020603050405020304" pitchFamily="18" charset="0"/>
              </a:rPr>
              <a:t>apmērā</a:t>
            </a:r>
            <a:r>
              <a:rPr lang="en-US" sz="1800" b="1" dirty="0">
                <a:cs typeface="Times New Roman" panose="02020603050405020304" pitchFamily="18" charset="0"/>
              </a:rPr>
              <a:t> </a:t>
            </a:r>
            <a:r>
              <a:rPr lang="en-US" sz="1800" dirty="0">
                <a:cs typeface="Times New Roman" panose="02020603050405020304" pitchFamily="18" charset="0"/>
              </a:rPr>
              <a:t>no </a:t>
            </a:r>
            <a:r>
              <a:rPr lang="en-US" sz="1800" dirty="0" err="1">
                <a:cs typeface="Times New Roman" panose="02020603050405020304" pitchFamily="18" charset="0"/>
              </a:rPr>
              <a:t>iepriekšējā</a:t>
            </a:r>
            <a:r>
              <a:rPr lang="en-US" sz="1800" dirty="0">
                <a:cs typeface="Times New Roman" panose="02020603050405020304" pitchFamily="18" charset="0"/>
              </a:rPr>
              <a:t> </a:t>
            </a:r>
            <a:r>
              <a:rPr lang="en-US" sz="1800" dirty="0" err="1">
                <a:cs typeface="Times New Roman" panose="02020603050405020304" pitchFamily="18" charset="0"/>
              </a:rPr>
              <a:t>ceturkšņa</a:t>
            </a:r>
            <a:r>
              <a:rPr lang="en-US" sz="1800" dirty="0">
                <a:cs typeface="Times New Roman" panose="02020603050405020304" pitchFamily="18" charset="0"/>
              </a:rPr>
              <a:t> KP </a:t>
            </a:r>
            <a:r>
              <a:rPr lang="en-US" sz="1800" dirty="0" err="1">
                <a:cs typeface="Times New Roman" panose="02020603050405020304" pitchFamily="18" charset="0"/>
              </a:rPr>
              <a:t>klientiem</a:t>
            </a:r>
            <a:r>
              <a:rPr lang="en-US" sz="1800" dirty="0">
                <a:cs typeface="Times New Roman" panose="02020603050405020304" pitchFamily="18" charset="0"/>
              </a:rPr>
              <a:t>, </a:t>
            </a:r>
            <a:r>
              <a:rPr lang="en-US" sz="1800" dirty="0" err="1">
                <a:cs typeface="Times New Roman" panose="02020603050405020304" pitchFamily="18" charset="0"/>
              </a:rPr>
              <a:t>aptverot</a:t>
            </a:r>
            <a:r>
              <a:rPr lang="en-US" sz="1800" dirty="0">
                <a:cs typeface="Times New Roman" panose="02020603050405020304" pitchFamily="18" charset="0"/>
              </a:rPr>
              <a:t> </a:t>
            </a:r>
            <a:r>
              <a:rPr lang="en-US" sz="1800" dirty="0" err="1">
                <a:cs typeface="Times New Roman" panose="02020603050405020304" pitchFamily="18" charset="0"/>
              </a:rPr>
              <a:t>visus</a:t>
            </a:r>
            <a:r>
              <a:rPr lang="en-US" sz="1800" dirty="0">
                <a:cs typeface="Times New Roman" panose="02020603050405020304" pitchFamily="18" charset="0"/>
              </a:rPr>
              <a:t> </a:t>
            </a:r>
            <a:r>
              <a:rPr lang="en-US" sz="1800" dirty="0" err="1">
                <a:cs typeface="Times New Roman" panose="02020603050405020304" pitchFamily="18" charset="0"/>
              </a:rPr>
              <a:t>konsultantus</a:t>
            </a:r>
            <a:r>
              <a:rPr lang="en-US" sz="1800" dirty="0">
                <a:cs typeface="Times New Roman" panose="02020603050405020304" pitchFamily="18" charset="0"/>
              </a:rPr>
              <a:t> un </a:t>
            </a:r>
            <a:r>
              <a:rPr lang="en-US" sz="1800" dirty="0" err="1">
                <a:cs typeface="Times New Roman" panose="02020603050405020304" pitchFamily="18" charset="0"/>
              </a:rPr>
              <a:t>konsultāciju</a:t>
            </a:r>
            <a:r>
              <a:rPr lang="en-US" sz="1800" dirty="0">
                <a:cs typeface="Times New Roman" panose="02020603050405020304" pitchFamily="18" charset="0"/>
              </a:rPr>
              <a:t> </a:t>
            </a:r>
            <a:r>
              <a:rPr lang="en-US" sz="1800" dirty="0" err="1">
                <a:cs typeface="Times New Roman" panose="02020603050405020304" pitchFamily="18" charset="0"/>
              </a:rPr>
              <a:t>jomas</a:t>
            </a:r>
            <a:r>
              <a:rPr lang="lv-LV" sz="1800" dirty="0">
                <a:cs typeface="Times New Roman" panose="02020603050405020304" pitchFamily="18" charset="0"/>
              </a:rPr>
              <a:t>;</a:t>
            </a:r>
            <a:endParaRPr lang="en-US" sz="1800" dirty="0">
              <a:cs typeface="Times New Roman" panose="02020603050405020304" pitchFamily="18" charset="0"/>
            </a:endParaRPr>
          </a:p>
          <a:p>
            <a:pPr algn="just">
              <a:buClr>
                <a:srgbClr val="669900"/>
              </a:buClr>
              <a:buFont typeface="Wingdings" panose="05000000000000000000" pitchFamily="2" charset="2"/>
              <a:buChar char="§"/>
            </a:pPr>
            <a:r>
              <a:rPr lang="en-US" sz="1800" dirty="0" err="1">
                <a:cs typeface="Times New Roman" panose="02020603050405020304" pitchFamily="18" charset="0"/>
              </a:rPr>
              <a:t>Aptaujā</a:t>
            </a:r>
            <a:r>
              <a:rPr lang="en-US" sz="1800" dirty="0">
                <a:cs typeface="Times New Roman" panose="02020603050405020304" pitchFamily="18" charset="0"/>
              </a:rPr>
              <a:t> </a:t>
            </a:r>
            <a:r>
              <a:rPr lang="en-US" sz="1800" dirty="0" err="1">
                <a:cs typeface="Times New Roman" panose="02020603050405020304" pitchFamily="18" charset="0"/>
              </a:rPr>
              <a:t>iekļauti</a:t>
            </a:r>
            <a:r>
              <a:rPr lang="en-US" sz="1800" dirty="0">
                <a:cs typeface="Times New Roman" panose="02020603050405020304" pitchFamily="18" charset="0"/>
              </a:rPr>
              <a:t> </a:t>
            </a:r>
            <a:r>
              <a:rPr lang="en-US" sz="1800" b="1" dirty="0" err="1">
                <a:cs typeface="Times New Roman" panose="02020603050405020304" pitchFamily="18" charset="0"/>
              </a:rPr>
              <a:t>sagatavoti</a:t>
            </a:r>
            <a:r>
              <a:rPr lang="en-US" sz="1800" b="1" dirty="0">
                <a:cs typeface="Times New Roman" panose="02020603050405020304" pitchFamily="18" charset="0"/>
              </a:rPr>
              <a:t> </a:t>
            </a:r>
            <a:r>
              <a:rPr lang="en-US" sz="1800" b="1" dirty="0" err="1">
                <a:cs typeface="Times New Roman" panose="02020603050405020304" pitchFamily="18" charset="0"/>
              </a:rPr>
              <a:t>jautājumi</a:t>
            </a:r>
            <a:r>
              <a:rPr lang="en-US" sz="1800" b="1" dirty="0">
                <a:cs typeface="Times New Roman" panose="02020603050405020304" pitchFamily="18" charset="0"/>
              </a:rPr>
              <a:t> </a:t>
            </a:r>
            <a:r>
              <a:rPr lang="en-US" sz="1800" b="1" dirty="0" err="1">
                <a:cs typeface="Times New Roman" panose="02020603050405020304" pitchFamily="18" charset="0"/>
              </a:rPr>
              <a:t>ar</a:t>
            </a:r>
            <a:r>
              <a:rPr lang="en-US" sz="1800" b="1" dirty="0">
                <a:cs typeface="Times New Roman" panose="02020603050405020304" pitchFamily="18" charset="0"/>
              </a:rPr>
              <a:t> </a:t>
            </a:r>
            <a:r>
              <a:rPr lang="en-US" sz="1800" b="1" dirty="0" err="1">
                <a:cs typeface="Times New Roman" panose="02020603050405020304" pitchFamily="18" charset="0"/>
              </a:rPr>
              <a:t>standartatbildēm</a:t>
            </a:r>
            <a:r>
              <a:rPr lang="lv-LV" sz="1800" b="1" dirty="0">
                <a:cs typeface="Times New Roman" panose="02020603050405020304" pitchFamily="18" charset="0"/>
              </a:rPr>
              <a:t> vai atvērta tipa jautājumi</a:t>
            </a:r>
            <a:r>
              <a:rPr lang="en-US" sz="1800" dirty="0">
                <a:cs typeface="Times New Roman" panose="02020603050405020304" pitchFamily="18" charset="0"/>
              </a:rPr>
              <a:t> par </a:t>
            </a:r>
            <a:r>
              <a:rPr lang="en-US" sz="1800" dirty="0" err="1">
                <a:cs typeface="Times New Roman" panose="02020603050405020304" pitchFamily="18" charset="0"/>
              </a:rPr>
              <a:t>apmierinātību</a:t>
            </a:r>
            <a:r>
              <a:rPr lang="en-US" sz="1800" dirty="0">
                <a:cs typeface="Times New Roman" panose="02020603050405020304" pitchFamily="18" charset="0"/>
              </a:rPr>
              <a:t> </a:t>
            </a:r>
            <a:r>
              <a:rPr lang="en-US" sz="1800" dirty="0" err="1">
                <a:cs typeface="Times New Roman" panose="02020603050405020304" pitchFamily="18" charset="0"/>
              </a:rPr>
              <a:t>ar</a:t>
            </a:r>
            <a:r>
              <a:rPr lang="en-US" sz="1800" dirty="0">
                <a:cs typeface="Times New Roman" panose="02020603050405020304" pitchFamily="18" charset="0"/>
              </a:rPr>
              <a:t> </a:t>
            </a:r>
            <a:r>
              <a:rPr lang="en-US" sz="1800" dirty="0" err="1">
                <a:cs typeface="Times New Roman" panose="02020603050405020304" pitchFamily="18" charset="0"/>
              </a:rPr>
              <a:t>konsultāciju</a:t>
            </a:r>
            <a:r>
              <a:rPr lang="en-US" sz="1800" dirty="0">
                <a:cs typeface="Times New Roman" panose="02020603050405020304" pitchFamily="18" charset="0"/>
              </a:rPr>
              <a:t> </a:t>
            </a:r>
            <a:r>
              <a:rPr lang="en-US" sz="1800" dirty="0" err="1">
                <a:cs typeface="Times New Roman" panose="02020603050405020304" pitchFamily="18" charset="0"/>
              </a:rPr>
              <a:t>sniegšanas</a:t>
            </a:r>
            <a:r>
              <a:rPr lang="en-US" sz="1800" dirty="0">
                <a:cs typeface="Times New Roman" panose="02020603050405020304" pitchFamily="18" charset="0"/>
              </a:rPr>
              <a:t> </a:t>
            </a:r>
            <a:r>
              <a:rPr lang="en-US" sz="1800" dirty="0" err="1">
                <a:cs typeface="Times New Roman" panose="02020603050405020304" pitchFamily="18" charset="0"/>
              </a:rPr>
              <a:t>laiku</a:t>
            </a:r>
            <a:r>
              <a:rPr lang="lv-LV" sz="1800" dirty="0">
                <a:cs typeface="Times New Roman" panose="02020603050405020304" pitchFamily="18" charset="0"/>
              </a:rPr>
              <a:t> un </a:t>
            </a:r>
            <a:r>
              <a:rPr lang="en-US" sz="1800" dirty="0" err="1">
                <a:cs typeface="Times New Roman" panose="02020603050405020304" pitchFamily="18" charset="0"/>
              </a:rPr>
              <a:t>kvalitāti</a:t>
            </a:r>
            <a:r>
              <a:rPr lang="lv-LV" sz="1800" dirty="0">
                <a:cs typeface="Times New Roman" panose="02020603050405020304" pitchFamily="18" charset="0"/>
              </a:rPr>
              <a:t>,</a:t>
            </a:r>
            <a:r>
              <a:rPr lang="en-US" sz="1800" dirty="0">
                <a:cs typeface="Times New Roman" panose="02020603050405020304" pitchFamily="18" charset="0"/>
              </a:rPr>
              <a:t> par </a:t>
            </a:r>
            <a:r>
              <a:rPr lang="en-US" sz="1800" dirty="0" err="1">
                <a:cs typeface="Times New Roman" panose="02020603050405020304" pitchFamily="18" charset="0"/>
              </a:rPr>
              <a:t>konsultāciju</a:t>
            </a:r>
            <a:r>
              <a:rPr lang="en-US" sz="1800" dirty="0">
                <a:cs typeface="Times New Roman" panose="02020603050405020304" pitchFamily="18" charset="0"/>
              </a:rPr>
              <a:t> </a:t>
            </a:r>
            <a:r>
              <a:rPr lang="en-US" sz="1800" dirty="0" err="1">
                <a:cs typeface="Times New Roman" panose="02020603050405020304" pitchFamily="18" charset="0"/>
              </a:rPr>
              <a:t>laikā</a:t>
            </a:r>
            <a:r>
              <a:rPr lang="en-US" sz="1800" dirty="0">
                <a:cs typeface="Times New Roman" panose="02020603050405020304" pitchFamily="18" charset="0"/>
              </a:rPr>
              <a:t> </a:t>
            </a:r>
            <a:r>
              <a:rPr lang="en-US" sz="1800" dirty="0" err="1">
                <a:cs typeface="Times New Roman" panose="02020603050405020304" pitchFamily="18" charset="0"/>
              </a:rPr>
              <a:t>saņemt</a:t>
            </a:r>
            <a:r>
              <a:rPr lang="lv-LV" sz="1800" dirty="0" err="1">
                <a:cs typeface="Times New Roman" panose="02020603050405020304" pitchFamily="18" charset="0"/>
              </a:rPr>
              <a:t>ajām</a:t>
            </a:r>
            <a:r>
              <a:rPr lang="lv-LV" sz="1800" dirty="0">
                <a:cs typeface="Times New Roman" panose="02020603050405020304" pitchFamily="18" charset="0"/>
              </a:rPr>
              <a:t> rekomendācijām un </a:t>
            </a:r>
            <a:r>
              <a:rPr lang="en-US" sz="1800" dirty="0" err="1">
                <a:cs typeface="Times New Roman" panose="02020603050405020304" pitchFamily="18" charset="0"/>
              </a:rPr>
              <a:t>ieteikumiem</a:t>
            </a:r>
            <a:r>
              <a:rPr lang="en-US" sz="1800" dirty="0">
                <a:cs typeface="Times New Roman" panose="02020603050405020304" pitchFamily="18" charset="0"/>
              </a:rPr>
              <a:t> </a:t>
            </a:r>
            <a:r>
              <a:rPr lang="en-US" sz="1800" dirty="0" err="1">
                <a:cs typeface="Times New Roman" panose="02020603050405020304" pitchFamily="18" charset="0"/>
              </a:rPr>
              <a:t>meža</a:t>
            </a:r>
            <a:r>
              <a:rPr lang="en-US" sz="1800" dirty="0">
                <a:cs typeface="Times New Roman" panose="02020603050405020304" pitchFamily="18" charset="0"/>
              </a:rPr>
              <a:t> </a:t>
            </a:r>
            <a:r>
              <a:rPr lang="en-US" sz="1800" dirty="0" err="1">
                <a:cs typeface="Times New Roman" panose="02020603050405020304" pitchFamily="18" charset="0"/>
              </a:rPr>
              <a:t>apsaimniekošanā</a:t>
            </a:r>
            <a:r>
              <a:rPr lang="lv-LV" sz="1800" dirty="0">
                <a:cs typeface="Times New Roman" panose="02020603050405020304" pitchFamily="18" charset="0"/>
              </a:rPr>
              <a:t>, kā arī ar to saistītajā likumdošanā</a:t>
            </a:r>
            <a:r>
              <a:rPr lang="en-US" sz="1800" dirty="0">
                <a:cs typeface="Times New Roman" panose="02020603050405020304" pitchFamily="18" charset="0"/>
              </a:rPr>
              <a:t>,</a:t>
            </a:r>
            <a:r>
              <a:rPr lang="lv-LV" sz="1800" dirty="0">
                <a:cs typeface="Times New Roman" panose="02020603050405020304" pitchFamily="18" charset="0"/>
              </a:rPr>
              <a:t> par rekomendāciju pielietošanu sava īpašuma apsaimniekošanā un</a:t>
            </a:r>
            <a:r>
              <a:rPr lang="en-US" sz="1800" dirty="0">
                <a:cs typeface="Times New Roman" panose="02020603050405020304" pitchFamily="18" charset="0"/>
              </a:rPr>
              <a:t> </a:t>
            </a:r>
            <a:r>
              <a:rPr lang="lv-LV" sz="1800" dirty="0">
                <a:cs typeface="Times New Roman" panose="02020603050405020304" pitchFamily="18" charset="0"/>
              </a:rPr>
              <a:t>klientam interesējošajām tēmām;</a:t>
            </a:r>
            <a:r>
              <a:rPr lang="en-US" sz="1800" dirty="0">
                <a:cs typeface="Times New Roman" panose="02020603050405020304" pitchFamily="18" charset="0"/>
              </a:rPr>
              <a:t> </a:t>
            </a:r>
            <a:endParaRPr lang="lv-LV" sz="1800" dirty="0">
              <a:cs typeface="Times New Roman" panose="02020603050405020304" pitchFamily="18" charset="0"/>
            </a:endParaRPr>
          </a:p>
          <a:p>
            <a:pPr algn="just">
              <a:buClr>
                <a:srgbClr val="669900"/>
              </a:buClr>
              <a:buFont typeface="Wingdings" panose="05000000000000000000" pitchFamily="2" charset="2"/>
              <a:buChar char="§"/>
            </a:pPr>
            <a:r>
              <a:rPr lang="lv-LV" sz="1800" b="1" dirty="0">
                <a:cs typeface="Times New Roman" panose="02020603050405020304" pitchFamily="18" charset="0"/>
              </a:rPr>
              <a:t>67 %</a:t>
            </a:r>
            <a:r>
              <a:rPr lang="lv-LV" sz="1800" dirty="0">
                <a:cs typeface="Times New Roman" panose="02020603050405020304" pitchFamily="18" charset="0"/>
              </a:rPr>
              <a:t> klientu konsultācijas sniegšanas brīdī </a:t>
            </a:r>
            <a:r>
              <a:rPr lang="lv-LV" sz="1800" b="1" dirty="0">
                <a:cs typeface="Times New Roman" panose="02020603050405020304" pitchFamily="18" charset="0"/>
              </a:rPr>
              <a:t>apmeklēja mežu kopā</a:t>
            </a:r>
            <a:r>
              <a:rPr lang="lv-LV" sz="1800" dirty="0">
                <a:cs typeface="Times New Roman" panose="02020603050405020304" pitchFamily="18" charset="0"/>
              </a:rPr>
              <a:t> ar konsultantu.</a:t>
            </a:r>
            <a:endParaRPr lang="en-US" sz="1800" dirty="0">
              <a:cs typeface="Times New Roman" panose="02020603050405020304" pitchFamily="18" charset="0"/>
            </a:endParaRPr>
          </a:p>
          <a:p>
            <a:pPr algn="just">
              <a:buClr>
                <a:srgbClr val="669900"/>
              </a:buClr>
              <a:buFont typeface="Wingdings" panose="05000000000000000000" pitchFamily="2" charset="2"/>
              <a:buChar char="§"/>
            </a:pPr>
            <a:r>
              <a:rPr lang="en-US" sz="1800" dirty="0">
                <a:cs typeface="Times New Roman" panose="02020603050405020304" pitchFamily="18" charset="0"/>
              </a:rPr>
              <a:t>202</a:t>
            </a:r>
            <a:r>
              <a:rPr lang="lv-LV" sz="1800" dirty="0">
                <a:cs typeface="Times New Roman" panose="02020603050405020304" pitchFamily="18" charset="0"/>
              </a:rPr>
              <a:t>3</a:t>
            </a:r>
            <a:r>
              <a:rPr lang="en-US" sz="1800" dirty="0">
                <a:cs typeface="Times New Roman" panose="02020603050405020304" pitchFamily="18" charset="0"/>
              </a:rPr>
              <a:t>. gada </a:t>
            </a:r>
            <a:r>
              <a:rPr lang="lv-LV" sz="1800" dirty="0">
                <a:cs typeface="Times New Roman" panose="02020603050405020304" pitchFamily="18" charset="0"/>
              </a:rPr>
              <a:t>telefonaptaujas </a:t>
            </a:r>
            <a:r>
              <a:rPr lang="en-US" sz="1800" dirty="0" err="1">
                <a:cs typeface="Times New Roman" panose="02020603050405020304" pitchFamily="18" charset="0"/>
              </a:rPr>
              <a:t>dati</a:t>
            </a:r>
            <a:r>
              <a:rPr lang="en-US" sz="1800" dirty="0">
                <a:cs typeface="Times New Roman" panose="02020603050405020304" pitchFamily="18" charset="0"/>
              </a:rPr>
              <a:t> </a:t>
            </a:r>
            <a:r>
              <a:rPr lang="en-US" sz="1800" dirty="0" err="1">
                <a:cs typeface="Times New Roman" panose="02020603050405020304" pitchFamily="18" charset="0"/>
              </a:rPr>
              <a:t>liecinā</a:t>
            </a:r>
            <a:r>
              <a:rPr lang="lv-LV" sz="1800" dirty="0">
                <a:cs typeface="Times New Roman" panose="02020603050405020304" pitchFamily="18" charset="0"/>
              </a:rPr>
              <a:t>ja</a:t>
            </a:r>
            <a:r>
              <a:rPr lang="en-US" sz="1800" dirty="0">
                <a:cs typeface="Times New Roman" panose="02020603050405020304" pitchFamily="18" charset="0"/>
              </a:rPr>
              <a:t>, </a:t>
            </a:r>
            <a:r>
              <a:rPr lang="lv-LV" sz="1800" dirty="0">
                <a:cs typeface="Times New Roman" panose="02020603050405020304" pitchFamily="18" charset="0"/>
              </a:rPr>
              <a:t>ka </a:t>
            </a:r>
            <a:r>
              <a:rPr lang="en-US" sz="1800" b="1" dirty="0" err="1">
                <a:cs typeface="Times New Roman" panose="02020603050405020304" pitchFamily="18" charset="0"/>
              </a:rPr>
              <a:t>respondenti</a:t>
            </a:r>
            <a:r>
              <a:rPr lang="en-US" sz="1800" b="1" dirty="0">
                <a:cs typeface="Times New Roman" panose="02020603050405020304" pitchFamily="18" charset="0"/>
              </a:rPr>
              <a:t> </a:t>
            </a:r>
            <a:r>
              <a:rPr lang="lv-LV" sz="1800" b="1" dirty="0">
                <a:cs typeface="Times New Roman" panose="02020603050405020304" pitchFamily="18" charset="0"/>
              </a:rPr>
              <a:t>saņemtā pakalpojuma </a:t>
            </a:r>
            <a:r>
              <a:rPr lang="en-US" sz="1800" b="1" dirty="0" err="1">
                <a:cs typeface="Times New Roman" panose="02020603050405020304" pitchFamily="18" charset="0"/>
              </a:rPr>
              <a:t>kvalitā</a:t>
            </a:r>
            <a:r>
              <a:rPr lang="lv-LV" sz="1800" b="1" dirty="0" err="1">
                <a:cs typeface="Times New Roman" panose="02020603050405020304" pitchFamily="18" charset="0"/>
              </a:rPr>
              <a:t>ti</a:t>
            </a:r>
            <a:r>
              <a:rPr lang="lv-LV" sz="1800" b="1" dirty="0">
                <a:cs typeface="Times New Roman" panose="02020603050405020304" pitchFamily="18" charset="0"/>
              </a:rPr>
              <a:t> </a:t>
            </a:r>
            <a:r>
              <a:rPr lang="lv-LV" sz="1800" b="1" dirty="0">
                <a:solidFill>
                  <a:schemeClr val="accent6">
                    <a:lumMod val="75000"/>
                  </a:schemeClr>
                </a:solidFill>
                <a:cs typeface="Times New Roman" panose="02020603050405020304" pitchFamily="18" charset="0"/>
              </a:rPr>
              <a:t>novērtē vidēji ar 9,09 ballēm</a:t>
            </a:r>
            <a:r>
              <a:rPr lang="lv-LV" sz="1800" b="1" dirty="0">
                <a:cs typeface="Times New Roman" panose="02020603050405020304" pitchFamily="18" charset="0"/>
              </a:rPr>
              <a:t>;</a:t>
            </a:r>
            <a:r>
              <a:rPr lang="en-US" sz="1800" b="1" dirty="0">
                <a:cs typeface="Times New Roman" panose="02020603050405020304" pitchFamily="18" charset="0"/>
              </a:rPr>
              <a:t> </a:t>
            </a:r>
            <a:r>
              <a:rPr lang="lv-LV" sz="1800" b="1" dirty="0">
                <a:cs typeface="Times New Roman" panose="02020603050405020304" pitchFamily="18" charset="0"/>
              </a:rPr>
              <a:t>60 </a:t>
            </a:r>
            <a:r>
              <a:rPr lang="en-US" sz="1800" b="1" dirty="0">
                <a:cs typeface="Times New Roman" panose="02020603050405020304" pitchFamily="18" charset="0"/>
              </a:rPr>
              <a:t>%</a:t>
            </a:r>
            <a:r>
              <a:rPr lang="lv-LV" sz="1800" b="1" dirty="0">
                <a:cs typeface="Times New Roman" panose="02020603050405020304" pitchFamily="18" charset="0"/>
              </a:rPr>
              <a:t> respondentu</a:t>
            </a:r>
            <a:r>
              <a:rPr lang="en-US" sz="1800" b="1" dirty="0">
                <a:cs typeface="Times New Roman" panose="02020603050405020304" pitchFamily="18" charset="0"/>
              </a:rPr>
              <a:t> </a:t>
            </a:r>
            <a:r>
              <a:rPr lang="en-US" sz="1800" b="1" dirty="0" err="1">
                <a:cs typeface="Times New Roman" panose="02020603050405020304" pitchFamily="18" charset="0"/>
              </a:rPr>
              <a:t>iegūto</a:t>
            </a:r>
            <a:r>
              <a:rPr lang="en-US" sz="1800" b="1" dirty="0">
                <a:cs typeface="Times New Roman" panose="02020603050405020304" pitchFamily="18" charset="0"/>
              </a:rPr>
              <a:t> </a:t>
            </a:r>
            <a:r>
              <a:rPr lang="en-US" sz="1800" b="1" dirty="0" err="1">
                <a:cs typeface="Times New Roman" panose="02020603050405020304" pitchFamily="18" charset="0"/>
              </a:rPr>
              <a:t>informāciju</a:t>
            </a:r>
            <a:r>
              <a:rPr lang="lv-LV" sz="1800" b="1" dirty="0">
                <a:cs typeface="Times New Roman" panose="02020603050405020304" pitchFamily="18" charset="0"/>
              </a:rPr>
              <a:t> jau </a:t>
            </a:r>
            <a:r>
              <a:rPr lang="en-US" sz="1800" b="1" dirty="0" err="1">
                <a:cs typeface="Times New Roman" panose="02020603050405020304" pitchFamily="18" charset="0"/>
              </a:rPr>
              <a:t>izmanto</a:t>
            </a:r>
            <a:r>
              <a:rPr lang="en-US" sz="1800" b="1" dirty="0">
                <a:cs typeface="Times New Roman" panose="02020603050405020304" pitchFamily="18" charset="0"/>
              </a:rPr>
              <a:t> </a:t>
            </a:r>
            <a:r>
              <a:rPr lang="en-US" sz="1800" b="1" dirty="0" err="1">
                <a:cs typeface="Times New Roman" panose="02020603050405020304" pitchFamily="18" charset="0"/>
              </a:rPr>
              <a:t>meža</a:t>
            </a:r>
            <a:r>
              <a:rPr lang="en-US" sz="1800" b="1" dirty="0">
                <a:cs typeface="Times New Roman" panose="02020603050405020304" pitchFamily="18" charset="0"/>
              </a:rPr>
              <a:t> </a:t>
            </a:r>
            <a:r>
              <a:rPr lang="en-US" sz="1800" b="1" dirty="0" err="1">
                <a:cs typeface="Times New Roman" panose="02020603050405020304" pitchFamily="18" charset="0"/>
              </a:rPr>
              <a:t>apsaimniekošanā</a:t>
            </a:r>
            <a:r>
              <a:rPr lang="lv-LV" sz="1800" b="1" dirty="0">
                <a:cs typeface="Times New Roman" panose="02020603050405020304" pitchFamily="18" charset="0"/>
              </a:rPr>
              <a:t>, bet 40 % - to plāno darīt.</a:t>
            </a:r>
            <a:r>
              <a:rPr lang="en-US" sz="1800" dirty="0">
                <a:cs typeface="Times New Roman" panose="02020603050405020304" pitchFamily="18" charset="0"/>
              </a:rPr>
              <a:t> </a:t>
            </a:r>
            <a:endParaRPr lang="lv-LV" sz="1800" dirty="0">
              <a:cs typeface="Times New Roman" panose="02020603050405020304" pitchFamily="18" charset="0"/>
            </a:endParaRPr>
          </a:p>
          <a:p>
            <a:pPr algn="just">
              <a:buClr>
                <a:srgbClr val="669900"/>
              </a:buClr>
              <a:buFont typeface="Wingdings" panose="05000000000000000000" pitchFamily="2" charset="2"/>
              <a:buChar char="§"/>
            </a:pPr>
            <a:r>
              <a:rPr lang="lv-LV" sz="1800" dirty="0">
                <a:cs typeface="Times New Roman" panose="02020603050405020304" pitchFamily="18" charset="0"/>
              </a:rPr>
              <a:t>Aptaujas d</a:t>
            </a:r>
            <a:r>
              <a:rPr lang="en-US" sz="1800" dirty="0" err="1">
                <a:cs typeface="Times New Roman" panose="02020603050405020304" pitchFamily="18" charset="0"/>
              </a:rPr>
              <a:t>ati</a:t>
            </a:r>
            <a:r>
              <a:rPr lang="en-US" sz="1800" dirty="0">
                <a:cs typeface="Times New Roman" panose="02020603050405020304" pitchFamily="18" charset="0"/>
              </a:rPr>
              <a:t> par </a:t>
            </a:r>
            <a:r>
              <a:rPr lang="en-US" sz="1800" b="1" dirty="0">
                <a:cs typeface="Times New Roman" panose="02020603050405020304" pitchFamily="18" charset="0"/>
              </a:rPr>
              <a:t>20</a:t>
            </a:r>
            <a:r>
              <a:rPr lang="lv-LV" sz="1800" b="1" dirty="0">
                <a:cs typeface="Times New Roman" panose="02020603050405020304" pitchFamily="18" charset="0"/>
              </a:rPr>
              <a:t>24</a:t>
            </a:r>
            <a:r>
              <a:rPr lang="en-US" sz="1800" b="1" dirty="0">
                <a:cs typeface="Times New Roman" panose="02020603050405020304" pitchFamily="18" charset="0"/>
              </a:rPr>
              <a:t>. gada </a:t>
            </a:r>
            <a:r>
              <a:rPr lang="lv-LV" sz="1800" b="1" dirty="0">
                <a:cs typeface="Times New Roman" panose="02020603050405020304" pitchFamily="18" charset="0"/>
              </a:rPr>
              <a:t>trīs </a:t>
            </a:r>
            <a:r>
              <a:rPr lang="en-US" sz="1800" b="1" dirty="0" err="1">
                <a:cs typeface="Times New Roman" panose="02020603050405020304" pitchFamily="18" charset="0"/>
              </a:rPr>
              <a:t>ceturkšniem</a:t>
            </a:r>
            <a:r>
              <a:rPr lang="en-US" sz="1800" b="1" dirty="0">
                <a:cs typeface="Times New Roman" panose="02020603050405020304" pitchFamily="18" charset="0"/>
              </a:rPr>
              <a:t> </a:t>
            </a:r>
            <a:r>
              <a:rPr lang="en-US" sz="1800" dirty="0" err="1">
                <a:cs typeface="Times New Roman" panose="02020603050405020304" pitchFamily="18" charset="0"/>
              </a:rPr>
              <a:t>liecina</a:t>
            </a:r>
            <a:r>
              <a:rPr lang="en-US" sz="1800" dirty="0">
                <a:cs typeface="Times New Roman" panose="02020603050405020304" pitchFamily="18" charset="0"/>
              </a:rPr>
              <a:t>, ka </a:t>
            </a:r>
            <a:r>
              <a:rPr lang="lv-LV" sz="1800" b="1" dirty="0">
                <a:cs typeface="Times New Roman" panose="02020603050405020304" pitchFamily="18" charset="0"/>
              </a:rPr>
              <a:t>respondenti</a:t>
            </a:r>
            <a:r>
              <a:rPr lang="en-US" sz="1800" b="1" dirty="0">
                <a:cs typeface="Times New Roman" panose="02020603050405020304" pitchFamily="18" charset="0"/>
              </a:rPr>
              <a:t> </a:t>
            </a:r>
            <a:r>
              <a:rPr lang="lv-LV" sz="1800" dirty="0">
                <a:cs typeface="Times New Roman" panose="02020603050405020304" pitchFamily="18" charset="0"/>
              </a:rPr>
              <a:t>saņemtā pakalpojuma</a:t>
            </a:r>
            <a:r>
              <a:rPr lang="lv-LV" sz="1800" b="1" dirty="0">
                <a:cs typeface="Times New Roman" panose="02020603050405020304" pitchFamily="18" charset="0"/>
              </a:rPr>
              <a:t> </a:t>
            </a:r>
            <a:r>
              <a:rPr lang="en-US" sz="1800" b="1" dirty="0" err="1">
                <a:solidFill>
                  <a:schemeClr val="accent6">
                    <a:lumMod val="75000"/>
                  </a:schemeClr>
                </a:solidFill>
                <a:cs typeface="Times New Roman" panose="02020603050405020304" pitchFamily="18" charset="0"/>
              </a:rPr>
              <a:t>kvalitā</a:t>
            </a:r>
            <a:r>
              <a:rPr lang="lv-LV" sz="1800" b="1" dirty="0" err="1">
                <a:solidFill>
                  <a:schemeClr val="accent6">
                    <a:lumMod val="75000"/>
                  </a:schemeClr>
                </a:solidFill>
                <a:cs typeface="Times New Roman" panose="02020603050405020304" pitchFamily="18" charset="0"/>
              </a:rPr>
              <a:t>ti</a:t>
            </a:r>
            <a:r>
              <a:rPr lang="lv-LV" sz="1800" b="1" dirty="0">
                <a:solidFill>
                  <a:schemeClr val="accent6">
                    <a:lumMod val="75000"/>
                  </a:schemeClr>
                </a:solidFill>
                <a:cs typeface="Times New Roman" panose="02020603050405020304" pitchFamily="18" charset="0"/>
              </a:rPr>
              <a:t> novērtē vidēji ar 9,10 ballēm</a:t>
            </a:r>
            <a:r>
              <a:rPr lang="lv-LV" sz="1800" b="1" dirty="0">
                <a:cs typeface="Times New Roman" panose="02020603050405020304" pitchFamily="18" charset="0"/>
              </a:rPr>
              <a:t>; 80 % </a:t>
            </a:r>
            <a:r>
              <a:rPr lang="lv-LV" sz="1800" dirty="0">
                <a:cs typeface="Times New Roman" panose="02020603050405020304" pitchFamily="18" charset="0"/>
              </a:rPr>
              <a:t>klienti saņēma </a:t>
            </a:r>
            <a:r>
              <a:rPr lang="lv-LV" sz="1800" b="1" dirty="0">
                <a:cs typeface="Times New Roman" panose="02020603050405020304" pitchFamily="18" charset="0"/>
              </a:rPr>
              <a:t>būtiskus ieteikumus </a:t>
            </a:r>
            <a:r>
              <a:rPr lang="lv-LV" sz="1800" dirty="0">
                <a:cs typeface="Times New Roman" panose="02020603050405020304" pitchFamily="18" charset="0"/>
              </a:rPr>
              <a:t>saimniecības darbības uzlabošanā un tos </a:t>
            </a:r>
            <a:r>
              <a:rPr lang="lv-LV" sz="1800" b="1" dirty="0">
                <a:cs typeface="Times New Roman" panose="02020603050405020304" pitchFamily="18" charset="0"/>
              </a:rPr>
              <a:t>pielieto praksē.</a:t>
            </a:r>
            <a:r>
              <a:rPr lang="lv-LV" sz="1800" dirty="0">
                <a:cs typeface="Times New Roman" panose="02020603050405020304" pitchFamily="18" charset="0"/>
              </a:rPr>
              <a:t> </a:t>
            </a:r>
          </a:p>
          <a:p>
            <a:pPr algn="just">
              <a:buClr>
                <a:srgbClr val="669900"/>
              </a:buClr>
              <a:buFont typeface="Wingdings" panose="05000000000000000000" pitchFamily="2" charset="2"/>
              <a:buChar char="§"/>
            </a:pPr>
            <a:r>
              <a:rPr lang="lv-LV" sz="1800" dirty="0">
                <a:cs typeface="Times New Roman" panose="02020603050405020304" pitchFamily="18" charset="0"/>
              </a:rPr>
              <a:t>Projekta norises laikā mežsaimniecības </a:t>
            </a:r>
            <a:r>
              <a:rPr lang="en-US" sz="1800" dirty="0" err="1">
                <a:cs typeface="Times New Roman" panose="02020603050405020304" pitchFamily="18" charset="0"/>
              </a:rPr>
              <a:t>konsulta</a:t>
            </a:r>
            <a:r>
              <a:rPr lang="lv-LV" sz="1800" dirty="0">
                <a:cs typeface="Times New Roman" panose="02020603050405020304" pitchFamily="18" charset="0"/>
              </a:rPr>
              <a:t>n</a:t>
            </a:r>
            <a:r>
              <a:rPr lang="en-US" sz="1800" dirty="0">
                <a:cs typeface="Times New Roman" panose="02020603050405020304" pitchFamily="18" charset="0"/>
              </a:rPr>
              <a:t>t</a:t>
            </a:r>
            <a:r>
              <a:rPr lang="lv-LV" sz="1800" dirty="0">
                <a:cs typeface="Times New Roman" panose="02020603050405020304" pitchFamily="18" charset="0"/>
              </a:rPr>
              <a:t>i papildina un uztur savas zināšanas dažāda veida apmācībās, lai nodrošinātu iespējami kvalitatīvāku pakalpojumu. </a:t>
            </a:r>
            <a:endParaRPr lang="en-US" sz="1800" dirty="0">
              <a:cs typeface="Times New Roman" panose="02020603050405020304" pitchFamily="18" charset="0"/>
            </a:endParaRPr>
          </a:p>
        </p:txBody>
      </p:sp>
    </p:spTree>
    <p:extLst>
      <p:ext uri="{BB962C8B-B14F-4D97-AF65-F5344CB8AC3E}">
        <p14:creationId xmlns:p14="http://schemas.microsoft.com/office/powerpoint/2010/main" val="181626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48619" y="845840"/>
            <a:ext cx="952790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KONSULTĀCIJU NOVĒRTĒJUMS NO MEŽA ĪPAŠNIEKIEM</a:t>
            </a:r>
          </a:p>
          <a:p>
            <a:endParaRPr lang="lv-LV" altLang="en-US" sz="3200" b="1" dirty="0">
              <a:solidFill>
                <a:schemeClr val="accent3">
                  <a:lumMod val="50000"/>
                </a:schemeClr>
              </a:solidFill>
              <a:cs typeface="Arial" panose="020B0604020202020204" pitchFamily="34" charset="0"/>
            </a:endParaRPr>
          </a:p>
        </p:txBody>
      </p:sp>
      <p:sp>
        <p:nvSpPr>
          <p:cNvPr id="10" name="Content Placeholder 2"/>
          <p:cNvSpPr txBox="1">
            <a:spLocks noGrp="1"/>
          </p:cNvSpPr>
          <p:nvPr>
            <p:ph idx="1"/>
          </p:nvPr>
        </p:nvSpPr>
        <p:spPr>
          <a:xfrm>
            <a:off x="623392" y="1556742"/>
            <a:ext cx="10585176" cy="489659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lv-LV" sz="1800" b="1" dirty="0">
                <a:cs typeface="Times New Roman" panose="02020603050405020304" pitchFamily="18" charset="0"/>
              </a:rPr>
              <a:t>Dažas </a:t>
            </a:r>
            <a:r>
              <a:rPr lang="en-US" sz="1800" b="1" dirty="0">
                <a:cs typeface="Times New Roman" panose="02020603050405020304" pitchFamily="18" charset="0"/>
              </a:rPr>
              <a:t>KP </a:t>
            </a:r>
            <a:r>
              <a:rPr lang="en-US" sz="1800" b="1" dirty="0" err="1">
                <a:cs typeface="Times New Roman" panose="02020603050405020304" pitchFamily="18" charset="0"/>
              </a:rPr>
              <a:t>klien</a:t>
            </a:r>
            <a:r>
              <a:rPr lang="lv-LV" sz="1800" b="1" dirty="0">
                <a:cs typeface="Times New Roman" panose="02020603050405020304" pitchFamily="18" charset="0"/>
              </a:rPr>
              <a:t>tu atsauksmes un vērtējumi:</a:t>
            </a:r>
          </a:p>
          <a:p>
            <a:pPr algn="just">
              <a:buClr>
                <a:srgbClr val="669900"/>
              </a:buClr>
              <a:buFont typeface="Wingdings" panose="05000000000000000000" pitchFamily="2" charset="2"/>
              <a:buChar char="§"/>
            </a:pPr>
            <a:r>
              <a:rPr lang="lv-LV" sz="1600" dirty="0">
                <a:cs typeface="Times New Roman" panose="02020603050405020304" pitchFamily="18" charset="0"/>
              </a:rPr>
              <a:t>Tikai tās labākās atsauksmes par saņemto pakalpojumu. Klients uzsvēra, ka sadarbība ar konsultantu notiek jau ilgstoši. Konsultācijā iegūtās informācijas saturs (caur dokumentiem, mutiski) esot pārrunāts, izskaidrots, kā arī ļoti rūpīgi esot izskaidrota bioloģiskās daudzveidības nozīme mežā. Klientu nepamet sajūta, ka konsultants viņa meža īpašumu pārzina labāk, nekā viņš pats, jo vienmēr atgādina par aktuālajiem veicamajiem darbiem un iespējām.</a:t>
            </a:r>
          </a:p>
          <a:p>
            <a:pPr algn="just">
              <a:buClr>
                <a:srgbClr val="669900"/>
              </a:buClr>
              <a:buFont typeface="Wingdings" panose="05000000000000000000" pitchFamily="2" charset="2"/>
              <a:buChar char="§"/>
            </a:pPr>
            <a:r>
              <a:rPr lang="lv-LV" sz="1600" dirty="0">
                <a:cs typeface="Times New Roman" panose="02020603050405020304" pitchFamily="18" charset="0"/>
              </a:rPr>
              <a:t>Konsultante ieklausījās klientā, veidojot vērtīgu dialogu. Neesot bijusi uzbāzīga un neradīja augstprātīgu priekšstatu. Klients jutās kā līdzvērtīgs sarunu biedrs.</a:t>
            </a:r>
          </a:p>
          <a:p>
            <a:pPr algn="just">
              <a:buClr>
                <a:srgbClr val="669900"/>
              </a:buClr>
              <a:buFont typeface="Wingdings" panose="05000000000000000000" pitchFamily="2" charset="2"/>
              <a:buChar char="§"/>
            </a:pPr>
            <a:r>
              <a:rPr lang="lv-LV" sz="1600" dirty="0">
                <a:cs typeface="Times New Roman" panose="02020603050405020304" pitchFamily="18" charset="0"/>
              </a:rPr>
              <a:t>Lai pilnībā novērtētu mežaudzes stāvokli un saprastu, kādi būtu veicamie darbi, ļoti svarīgi, ja palīdz kompetents konsultants. Ne visiem mežu īpašniekiem ir nepieciešamās zināšanas. Šī iemesla dēļ klients īpaši novērtēja iespēju saņemt atbalstu veiksmīgai turpmākai darbībai savā mežā. </a:t>
            </a:r>
          </a:p>
          <a:p>
            <a:pPr algn="just">
              <a:buClr>
                <a:srgbClr val="669900"/>
              </a:buClr>
              <a:buFont typeface="Wingdings" panose="05000000000000000000" pitchFamily="2" charset="2"/>
              <a:buChar char="§"/>
            </a:pPr>
            <a:r>
              <a:rPr lang="lv-LV" sz="1600" dirty="0">
                <a:cs typeface="Times New Roman" panose="02020603050405020304" pitchFamily="18" charset="0"/>
              </a:rPr>
              <a:t>Konsultācijas laikā esot iegūtas vērtīgas zināšanas par jaunaudžu kopšanu, kuru klients veicis pats. Konsultants papildus galvenajam konsultācijas jautājumam laipni dalījies ar ieteikumiem un rekomendācijām, kā arī atbildējis uz visiem interesējošajiem jautājumiem.</a:t>
            </a:r>
          </a:p>
          <a:p>
            <a:pPr algn="just">
              <a:buClr>
                <a:srgbClr val="669900"/>
              </a:buClr>
              <a:buFont typeface="Wingdings" panose="05000000000000000000" pitchFamily="2" charset="2"/>
              <a:buChar char="§"/>
            </a:pPr>
            <a:r>
              <a:rPr lang="lv-LV" sz="1600" dirty="0">
                <a:cs typeface="Times New Roman" panose="02020603050405020304" pitchFamily="18" charset="0"/>
              </a:rPr>
              <a:t>Sarunā ar konsultantu tika uzzināts, ka kailcirtes laikā būtu jāatstāj mazās eglītes, kuras kalpos bioloģiskās daudzveidības saglabāšanai. Tika atrastas arī putnu ligzdas. Izrādījās, ka ļoti svarīgi ir atstāt šauru krūmu joslu, kur putniem paslēpies.</a:t>
            </a:r>
          </a:p>
          <a:p>
            <a:pPr algn="just">
              <a:buClr>
                <a:srgbClr val="669900"/>
              </a:buClr>
              <a:buFont typeface="Wingdings" panose="05000000000000000000" pitchFamily="2" charset="2"/>
              <a:buChar char="§"/>
            </a:pPr>
            <a:r>
              <a:rPr lang="lv-LV" sz="1600" dirty="0">
                <a:cs typeface="Times New Roman" panose="02020603050405020304" pitchFamily="18" charset="0"/>
              </a:rPr>
              <a:t>Ļoti atzinīgi izteicās par iespēju saņemt ES līdzfinansētu individuālo konsultāciju, jo ieguvumi neesot tikai vērtīgās zināšanas un ieteikumi. Ne mazāk svarīgs ir fakts, ka šī konsultācija rada ietaupījumu meža īpašnieka finansēm, kas ir ļoti patīkams bonuss un atvieglojums.</a:t>
            </a:r>
          </a:p>
          <a:p>
            <a:pPr marL="0" indent="0" algn="just">
              <a:buNone/>
            </a:pPr>
            <a:endParaRPr lang="en-US" sz="800" dirty="0">
              <a:cs typeface="Times New Roman" panose="02020603050405020304" pitchFamily="18" charset="0"/>
            </a:endParaRPr>
          </a:p>
        </p:txBody>
      </p:sp>
    </p:spTree>
    <p:extLst>
      <p:ext uri="{BB962C8B-B14F-4D97-AF65-F5344CB8AC3E}">
        <p14:creationId xmlns:p14="http://schemas.microsoft.com/office/powerpoint/2010/main" val="4187617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418" y="1988840"/>
            <a:ext cx="10228290" cy="2376264"/>
          </a:xfrm>
        </p:spPr>
        <p:txBody>
          <a:bodyPr>
            <a:noAutofit/>
          </a:bodyPr>
          <a:lstStyle/>
          <a:p>
            <a:pPr marL="0" indent="0" algn="just">
              <a:spcAft>
                <a:spcPts val="1200"/>
              </a:spcAft>
              <a:buNone/>
            </a:pPr>
            <a:r>
              <a:rPr lang="lv-LV" sz="1800" i="1" dirty="0"/>
              <a:t>LAP 2014-2020 pasākuma “Konsultāciju pakalpojumi, lauku saimniecību pārvaldības un lauku saimniecību atbalsta pakalpojumi” </a:t>
            </a:r>
            <a:r>
              <a:rPr lang="lv-LV" sz="1800" i="1" dirty="0" err="1"/>
              <a:t>apakšpasākums</a:t>
            </a:r>
            <a:r>
              <a:rPr lang="lv-LV" sz="1800" i="1" dirty="0"/>
              <a:t> “Atbalsts konsultantu apmācībai”, </a:t>
            </a:r>
            <a:r>
              <a:rPr lang="lv-LV" sz="1800" b="1" i="1" dirty="0"/>
              <a:t>sadarbībā ar Prāgas mežsaimniecības un koksnes zinātņu fakultāti, </a:t>
            </a:r>
            <a:r>
              <a:rPr lang="en-US" sz="1800" b="1" i="1" spc="67" dirty="0" err="1">
                <a:latin typeface="+mj-lt"/>
                <a:ea typeface="Montserrat Extra-Bold"/>
                <a:cs typeface="Montserrat Extra-Bold"/>
                <a:sym typeface="Montserrat Extra-Bold"/>
              </a:rPr>
              <a:t>Kamýcká</a:t>
            </a:r>
            <a:r>
              <a:rPr lang="lv-LV" sz="1800" b="1" i="1" spc="67" dirty="0">
                <a:latin typeface="+mj-lt"/>
                <a:ea typeface="Montserrat Extra-Bold"/>
                <a:cs typeface="Montserrat Extra-Bold"/>
                <a:sym typeface="Montserrat Extra-Bold"/>
              </a:rPr>
              <a:t>.</a:t>
            </a:r>
            <a:endParaRPr lang="lv-LV" sz="1000" i="1" dirty="0"/>
          </a:p>
          <a:p>
            <a:pPr marL="0" indent="0" algn="just">
              <a:buNone/>
            </a:pPr>
            <a:r>
              <a:rPr lang="lv-LV" sz="1800" dirty="0"/>
              <a:t>Meža ekonomikas pamatprincipi, </a:t>
            </a:r>
            <a:r>
              <a:rPr lang="lv-LV" sz="1800" dirty="0" err="1"/>
              <a:t>bioekonomika</a:t>
            </a:r>
            <a:r>
              <a:rPr lang="lv-LV" sz="1800" dirty="0"/>
              <a:t>, meža apsaimniekošana kā uzņēmējdarbības veids, mežsaimniecisko pakalpojumu kooperatīvo sabiedrību efektīva darbība</a:t>
            </a:r>
            <a:r>
              <a:rPr lang="en-US" sz="1800" dirty="0"/>
              <a:t> – </a:t>
            </a:r>
            <a:r>
              <a:rPr lang="en-US" sz="1800" b="1" dirty="0" err="1">
                <a:solidFill>
                  <a:schemeClr val="accent6">
                    <a:lumMod val="75000"/>
                  </a:schemeClr>
                </a:solidFill>
              </a:rPr>
              <a:t>apmācīti</a:t>
            </a:r>
            <a:r>
              <a:rPr lang="en-US" sz="1800" b="1" dirty="0">
                <a:solidFill>
                  <a:schemeClr val="accent6">
                    <a:lumMod val="75000"/>
                  </a:schemeClr>
                </a:solidFill>
              </a:rPr>
              <a:t> </a:t>
            </a:r>
            <a:r>
              <a:rPr lang="lv-LV" sz="1800" b="1" dirty="0">
                <a:solidFill>
                  <a:schemeClr val="accent6">
                    <a:lumMod val="75000"/>
                  </a:schemeClr>
                </a:solidFill>
              </a:rPr>
              <a:t>5</a:t>
            </a:r>
            <a:r>
              <a:rPr lang="en-US" sz="1800" b="1" dirty="0">
                <a:solidFill>
                  <a:schemeClr val="accent6">
                    <a:lumMod val="75000"/>
                  </a:schemeClr>
                </a:solidFill>
              </a:rPr>
              <a:t> MKPC </a:t>
            </a:r>
            <a:r>
              <a:rPr lang="en-US" sz="1800" b="1" dirty="0" err="1">
                <a:solidFill>
                  <a:schemeClr val="accent6">
                    <a:lumMod val="75000"/>
                  </a:schemeClr>
                </a:solidFill>
              </a:rPr>
              <a:t>konsultanti</a:t>
            </a:r>
            <a:r>
              <a:rPr lang="lv-LV" sz="1800" b="1" dirty="0">
                <a:solidFill>
                  <a:schemeClr val="accent6">
                    <a:lumMod val="75000"/>
                  </a:schemeClr>
                </a:solidFill>
              </a:rPr>
              <a:t>, </a:t>
            </a:r>
            <a:r>
              <a:rPr lang="en-US" sz="1800" b="1" dirty="0">
                <a:solidFill>
                  <a:schemeClr val="accent6">
                    <a:lumMod val="75000"/>
                  </a:schemeClr>
                </a:solidFill>
              </a:rPr>
              <a:t>1</a:t>
            </a:r>
            <a:r>
              <a:rPr lang="en-US" sz="1800" dirty="0">
                <a:solidFill>
                  <a:schemeClr val="accent6">
                    <a:lumMod val="75000"/>
                  </a:schemeClr>
                </a:solidFill>
              </a:rPr>
              <a:t> </a:t>
            </a:r>
            <a:r>
              <a:rPr lang="en-US" sz="1800" b="1" dirty="0">
                <a:solidFill>
                  <a:schemeClr val="accent6">
                    <a:lumMod val="75000"/>
                  </a:schemeClr>
                </a:solidFill>
              </a:rPr>
              <a:t>MPKS “</a:t>
            </a:r>
            <a:r>
              <a:rPr lang="en-US" sz="1800" b="1" dirty="0" err="1">
                <a:solidFill>
                  <a:schemeClr val="accent6">
                    <a:lumMod val="75000"/>
                  </a:schemeClr>
                </a:solidFill>
              </a:rPr>
              <a:t>Mūsu</a:t>
            </a:r>
            <a:r>
              <a:rPr lang="en-US" sz="1800" b="1" dirty="0">
                <a:solidFill>
                  <a:schemeClr val="accent6">
                    <a:lumMod val="75000"/>
                  </a:schemeClr>
                </a:solidFill>
              </a:rPr>
              <a:t> </a:t>
            </a:r>
            <a:r>
              <a:rPr lang="en-US" sz="1800" b="1" dirty="0" err="1">
                <a:solidFill>
                  <a:schemeClr val="accent6">
                    <a:lumMod val="75000"/>
                  </a:schemeClr>
                </a:solidFill>
              </a:rPr>
              <a:t>mežs</a:t>
            </a:r>
            <a:r>
              <a:rPr lang="en-US" sz="1800" b="1" dirty="0">
                <a:solidFill>
                  <a:schemeClr val="accent6">
                    <a:lumMod val="75000"/>
                  </a:schemeClr>
                </a:solidFill>
              </a:rPr>
              <a:t>”</a:t>
            </a:r>
            <a:r>
              <a:rPr lang="lv-LV" sz="1800" b="1" dirty="0">
                <a:solidFill>
                  <a:schemeClr val="accent6">
                    <a:lumMod val="75000"/>
                  </a:schemeClr>
                </a:solidFill>
              </a:rPr>
              <a:t> un 1 MPKS </a:t>
            </a:r>
            <a:r>
              <a:rPr lang="en-US" sz="1800" b="1" dirty="0">
                <a:solidFill>
                  <a:schemeClr val="accent6">
                    <a:lumMod val="75000"/>
                  </a:schemeClr>
                </a:solidFill>
              </a:rPr>
              <a:t>“M</a:t>
            </a:r>
            <a:r>
              <a:rPr lang="lv-LV" sz="1800" b="1" dirty="0" err="1">
                <a:solidFill>
                  <a:schemeClr val="accent6">
                    <a:lumMod val="75000"/>
                  </a:schemeClr>
                </a:solidFill>
              </a:rPr>
              <a:t>ežsaimnieks</a:t>
            </a:r>
            <a:r>
              <a:rPr lang="en-US" sz="1800" b="1" dirty="0">
                <a:solidFill>
                  <a:schemeClr val="accent6">
                    <a:lumMod val="75000"/>
                  </a:schemeClr>
                </a:solidFill>
              </a:rPr>
              <a:t>” </a:t>
            </a:r>
            <a:r>
              <a:rPr lang="en-US" sz="1800" b="1" dirty="0" err="1">
                <a:solidFill>
                  <a:schemeClr val="accent6">
                    <a:lumMod val="75000"/>
                  </a:schemeClr>
                </a:solidFill>
              </a:rPr>
              <a:t>konsultant</a:t>
            </a:r>
            <a:r>
              <a:rPr lang="lv-LV" sz="1800" b="1" dirty="0">
                <a:solidFill>
                  <a:schemeClr val="accent6">
                    <a:lumMod val="75000"/>
                  </a:schemeClr>
                </a:solidFill>
              </a:rPr>
              <a:t>s</a:t>
            </a:r>
            <a:r>
              <a:rPr lang="lv-LV" sz="1800" b="1" dirty="0"/>
              <a:t>.</a:t>
            </a:r>
            <a:endParaRPr lang="en-US" sz="1800" b="1" dirty="0"/>
          </a:p>
        </p:txBody>
      </p:sp>
      <p:pic>
        <p:nvPicPr>
          <p:cNvPr id="2" name="Picture 1">
            <a:extLst>
              <a:ext uri="{FF2B5EF4-FFF2-40B4-BE49-F238E27FC236}">
                <a16:creationId xmlns:a16="http://schemas.microsoft.com/office/drawing/2014/main" id="{7E8DE354-DBCE-DE02-14D7-AA28208B0FB3}"/>
              </a:ext>
            </a:extLst>
          </p:cNvPr>
          <p:cNvPicPr>
            <a:picLocks noChangeAspect="1"/>
          </p:cNvPicPr>
          <p:nvPr/>
        </p:nvPicPr>
        <p:blipFill>
          <a:blip r:embed="rId2"/>
          <a:stretch>
            <a:fillRect/>
          </a:stretch>
        </p:blipFill>
        <p:spPr>
          <a:xfrm>
            <a:off x="835689" y="4045162"/>
            <a:ext cx="3053724" cy="2412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134BA6D-C598-BBF3-BEC5-1886CF4DE5A6}"/>
              </a:ext>
            </a:extLst>
          </p:cNvPr>
          <p:cNvPicPr>
            <a:picLocks noChangeAspect="1"/>
          </p:cNvPicPr>
          <p:nvPr/>
        </p:nvPicPr>
        <p:blipFill>
          <a:blip r:embed="rId3"/>
          <a:stretch>
            <a:fillRect/>
          </a:stretch>
        </p:blipFill>
        <p:spPr>
          <a:xfrm>
            <a:off x="7848591" y="4030026"/>
            <a:ext cx="3217157" cy="2412000"/>
          </a:xfrm>
          <a:prstGeom prst="rect">
            <a:avLst/>
          </a:prstGeom>
          <a:ln>
            <a:noFill/>
          </a:ln>
          <a:effectLst>
            <a:outerShdw blurRad="292100" dist="139700" dir="2700000" algn="tl" rotWithShape="0">
              <a:srgbClr val="333333">
                <a:alpha val="65000"/>
              </a:srgbClr>
            </a:outerShdw>
          </a:effectLst>
        </p:spPr>
      </p:pic>
      <p:pic>
        <p:nvPicPr>
          <p:cNvPr id="8" name="Picture 7" descr="A group of people sitting at long tables in a room&#10;&#10;Description automatically generated">
            <a:extLst>
              <a:ext uri="{FF2B5EF4-FFF2-40B4-BE49-F238E27FC236}">
                <a16:creationId xmlns:a16="http://schemas.microsoft.com/office/drawing/2014/main" id="{0547EAE3-2E64-AF7D-BC11-546D91093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002" y="4045162"/>
            <a:ext cx="3215999" cy="2412000"/>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9050DA34-B8E9-EE1C-181E-DAF71359A665}"/>
              </a:ext>
            </a:extLst>
          </p:cNvPr>
          <p:cNvSpPr txBox="1">
            <a:spLocks/>
          </p:cNvSpPr>
          <p:nvPr/>
        </p:nvSpPr>
        <p:spPr>
          <a:xfrm>
            <a:off x="1487489" y="908720"/>
            <a:ext cx="5976663"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3200"/>
              </a:lnSpc>
            </a:pPr>
            <a:r>
              <a:rPr lang="lv-LV" altLang="en-US" sz="3000" b="1" dirty="0">
                <a:solidFill>
                  <a:schemeClr val="accent3">
                    <a:lumMod val="50000"/>
                  </a:schemeClr>
                </a:solidFill>
                <a:cs typeface="Arial" panose="020B0604020202020204" pitchFamily="34" charset="0"/>
              </a:rPr>
              <a:t>MEŽSAIMNIECĪBAS KONSULTANTU APMĀCĪBAS, 2024. GADS</a:t>
            </a:r>
          </a:p>
        </p:txBody>
      </p:sp>
      <p:pic>
        <p:nvPicPr>
          <p:cNvPr id="7" name="Picture 6">
            <a:extLst>
              <a:ext uri="{FF2B5EF4-FFF2-40B4-BE49-F238E27FC236}">
                <a16:creationId xmlns:a16="http://schemas.microsoft.com/office/drawing/2014/main" id="{3790DAEA-8AFE-69B3-DB99-C8138596C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01" y="1173230"/>
            <a:ext cx="3372059" cy="383562"/>
          </a:xfrm>
          <a:prstGeom prst="rect">
            <a:avLst/>
          </a:prstGeom>
        </p:spPr>
      </p:pic>
      <p:cxnSp>
        <p:nvCxnSpPr>
          <p:cNvPr id="9" name="Straight Connector 8">
            <a:extLst>
              <a:ext uri="{FF2B5EF4-FFF2-40B4-BE49-F238E27FC236}">
                <a16:creationId xmlns:a16="http://schemas.microsoft.com/office/drawing/2014/main" id="{B02158EB-B755-9932-54AA-F69A2A76A006}"/>
              </a:ext>
            </a:extLst>
          </p:cNvPr>
          <p:cNvCxnSpPr>
            <a:cxnSpLocks/>
          </p:cNvCxnSpPr>
          <p:nvPr/>
        </p:nvCxnSpPr>
        <p:spPr>
          <a:xfrm>
            <a:off x="7680176" y="980728"/>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4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06F9-70E0-1912-C246-FB130A2FF641}"/>
              </a:ext>
            </a:extLst>
          </p:cNvPr>
          <p:cNvSpPr>
            <a:spLocks noGrp="1"/>
          </p:cNvSpPr>
          <p:nvPr>
            <p:ph type="title"/>
          </p:nvPr>
        </p:nvSpPr>
        <p:spPr>
          <a:xfrm>
            <a:off x="0" y="659006"/>
            <a:ext cx="12192000" cy="1143000"/>
          </a:xfrm>
        </p:spPr>
        <p:txBody>
          <a:bodyPr>
            <a:normAutofit/>
          </a:bodyPr>
          <a:lstStyle/>
          <a:p>
            <a:r>
              <a:rPr lang="lv-LV" altLang="en-US" sz="3200" b="1" dirty="0">
                <a:solidFill>
                  <a:schemeClr val="accent3">
                    <a:lumMod val="50000"/>
                  </a:schemeClr>
                </a:solidFill>
                <a:cs typeface="Arial" panose="020B0604020202020204" pitchFamily="34" charset="0"/>
              </a:rPr>
              <a:t>2025. GADS KONSULTĀCIJU PROJEKTĀ</a:t>
            </a:r>
            <a:endParaRPr lang="lv-LV" sz="3200" dirty="0"/>
          </a:p>
        </p:txBody>
      </p:sp>
      <p:sp>
        <p:nvSpPr>
          <p:cNvPr id="3" name="Content Placeholder 2">
            <a:extLst>
              <a:ext uri="{FF2B5EF4-FFF2-40B4-BE49-F238E27FC236}">
                <a16:creationId xmlns:a16="http://schemas.microsoft.com/office/drawing/2014/main" id="{67EC7476-73F6-3251-271A-C26905F143F6}"/>
              </a:ext>
            </a:extLst>
          </p:cNvPr>
          <p:cNvSpPr>
            <a:spLocks noGrp="1"/>
          </p:cNvSpPr>
          <p:nvPr>
            <p:ph idx="1"/>
          </p:nvPr>
        </p:nvSpPr>
        <p:spPr>
          <a:xfrm>
            <a:off x="609600" y="1600201"/>
            <a:ext cx="7502624" cy="4525963"/>
          </a:xfrm>
        </p:spPr>
        <p:txBody>
          <a:bodyPr>
            <a:normAutofit/>
          </a:bodyPr>
          <a:lstStyle/>
          <a:p>
            <a:pPr algn="just">
              <a:lnSpc>
                <a:spcPts val="2700"/>
              </a:lnSpc>
              <a:spcAft>
                <a:spcPts val="600"/>
              </a:spcAft>
              <a:buClr>
                <a:srgbClr val="669900"/>
              </a:buClr>
            </a:pPr>
            <a:r>
              <a:rPr lang="lv-LV" sz="2400" b="1" dirty="0"/>
              <a:t>KP</a:t>
            </a:r>
            <a:r>
              <a:rPr lang="lv-LV" sz="2400" dirty="0"/>
              <a:t> esošā kārta turpinās līdz </a:t>
            </a:r>
            <a:r>
              <a:rPr lang="lv-LV" sz="2400" b="1" dirty="0">
                <a:solidFill>
                  <a:schemeClr val="accent6">
                    <a:lumMod val="75000"/>
                  </a:schemeClr>
                </a:solidFill>
              </a:rPr>
              <a:t>2025. gada 30. septembrim</a:t>
            </a:r>
            <a:r>
              <a:rPr lang="lv-LV" sz="2400" dirty="0"/>
              <a:t>.</a:t>
            </a:r>
          </a:p>
          <a:p>
            <a:pPr algn="just">
              <a:lnSpc>
                <a:spcPts val="2700"/>
              </a:lnSpc>
              <a:spcAft>
                <a:spcPts val="600"/>
              </a:spcAft>
              <a:buClr>
                <a:srgbClr val="669900"/>
              </a:buClr>
            </a:pPr>
            <a:r>
              <a:rPr lang="lv-LV" sz="2400" b="1" dirty="0">
                <a:solidFill>
                  <a:srgbClr val="669900"/>
                </a:solidFill>
              </a:rPr>
              <a:t>Meža īpašniek! </a:t>
            </a:r>
            <a:r>
              <a:rPr lang="lv-LV" sz="2400" dirty="0"/>
              <a:t>Izmanto šo lielisko iespēju saņemt ES līdzfinansētas individuālas konsultācijas savā mežā!</a:t>
            </a:r>
          </a:p>
          <a:p>
            <a:pPr algn="just">
              <a:lnSpc>
                <a:spcPts val="2700"/>
              </a:lnSpc>
              <a:spcAft>
                <a:spcPts val="600"/>
              </a:spcAft>
              <a:buClr>
                <a:srgbClr val="669900"/>
              </a:buClr>
            </a:pPr>
            <a:r>
              <a:rPr lang="lv-LV" sz="2400" dirty="0"/>
              <a:t>Atsaucīgi un zinoši konsultanti palīdzēs rast atbildes uz Jums neskaidriem jautājumiem un situācijām!</a:t>
            </a:r>
          </a:p>
          <a:p>
            <a:pPr algn="just">
              <a:lnSpc>
                <a:spcPts val="2700"/>
              </a:lnSpc>
              <a:spcAft>
                <a:spcPts val="600"/>
              </a:spcAft>
              <a:buClr>
                <a:srgbClr val="669900"/>
              </a:buClr>
            </a:pPr>
            <a:r>
              <a:rPr lang="lv-LV" sz="2400" dirty="0"/>
              <a:t>Piesakies uz zemāk norādīto </a:t>
            </a:r>
            <a:r>
              <a:rPr lang="lv-LV" sz="2400" b="1" dirty="0"/>
              <a:t>kontaktinformāciju, </a:t>
            </a:r>
            <a:r>
              <a:rPr lang="lv-LV" sz="2400" dirty="0"/>
              <a:t>kura pieejama arī</a:t>
            </a:r>
            <a:r>
              <a:rPr lang="lv-LV" sz="2400" b="1" dirty="0"/>
              <a:t> KP bukletā</a:t>
            </a:r>
            <a:r>
              <a:rPr lang="lv-LV" sz="2400" dirty="0"/>
              <a:t>:</a:t>
            </a:r>
          </a:p>
          <a:p>
            <a:pPr marL="720725" lvl="2" algn="just">
              <a:lnSpc>
                <a:spcPts val="2700"/>
              </a:lnSpc>
              <a:spcAft>
                <a:spcPts val="600"/>
              </a:spcAft>
              <a:buClr>
                <a:schemeClr val="accent6">
                  <a:lumMod val="75000"/>
                </a:schemeClr>
              </a:buClr>
            </a:pPr>
            <a:r>
              <a:rPr lang="lv-LV" dirty="0"/>
              <a:t>tel.nr. +371 </a:t>
            </a:r>
            <a:r>
              <a:rPr lang="lv-LV" b="1" dirty="0"/>
              <a:t>63050477</a:t>
            </a:r>
            <a:r>
              <a:rPr lang="lv-LV" dirty="0"/>
              <a:t>, +371 </a:t>
            </a:r>
            <a:r>
              <a:rPr lang="lv-LV" b="1" dirty="0"/>
              <a:t>27812527</a:t>
            </a:r>
          </a:p>
          <a:p>
            <a:pPr marL="720725" lvl="2" algn="just">
              <a:lnSpc>
                <a:spcPts val="2700"/>
              </a:lnSpc>
              <a:spcAft>
                <a:spcPts val="600"/>
              </a:spcAft>
              <a:buClr>
                <a:schemeClr val="accent6">
                  <a:lumMod val="75000"/>
                </a:schemeClr>
              </a:buClr>
            </a:pPr>
            <a:r>
              <a:rPr lang="lv-LV" dirty="0"/>
              <a:t>e-pasts: </a:t>
            </a:r>
            <a:r>
              <a:rPr lang="lv-LV" dirty="0">
                <a:hlinkClick r:id="rId2"/>
              </a:rPr>
              <a:t>konsultacijas@mkpc.llkc.lv</a:t>
            </a:r>
            <a:endParaRPr lang="lv-LV" dirty="0"/>
          </a:p>
          <a:p>
            <a:pPr marL="720725" lvl="2" algn="just">
              <a:lnSpc>
                <a:spcPts val="2700"/>
              </a:lnSpc>
              <a:spcAft>
                <a:spcPts val="600"/>
              </a:spcAft>
              <a:buClr>
                <a:schemeClr val="accent6">
                  <a:lumMod val="75000"/>
                </a:schemeClr>
              </a:buClr>
            </a:pPr>
            <a:r>
              <a:rPr lang="lv-LV" dirty="0"/>
              <a:t>pie sev tuvākā MKPC mežsaimniecības konsultanta:</a:t>
            </a:r>
          </a:p>
          <a:p>
            <a:pPr lvl="2">
              <a:spcAft>
                <a:spcPts val="600"/>
              </a:spcAft>
            </a:pPr>
            <a:endParaRPr lang="lv-LV" dirty="0"/>
          </a:p>
          <a:p>
            <a:pPr lvl="2">
              <a:spcAft>
                <a:spcPts val="600"/>
              </a:spcAft>
            </a:pPr>
            <a:endParaRPr lang="lv-LV" dirty="0"/>
          </a:p>
        </p:txBody>
      </p:sp>
      <p:pic>
        <p:nvPicPr>
          <p:cNvPr id="16" name="Graphic 15" descr="Arrow: Anti-clockwise curve with solid fill">
            <a:extLst>
              <a:ext uri="{FF2B5EF4-FFF2-40B4-BE49-F238E27FC236}">
                <a16:creationId xmlns:a16="http://schemas.microsoft.com/office/drawing/2014/main" id="{6502C440-98B1-0FD6-5FCA-2B5F00B4C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00125">
            <a:off x="7340530" y="5051863"/>
            <a:ext cx="1652646" cy="1634089"/>
          </a:xfrm>
          <a:prstGeom prst="rect">
            <a:avLst/>
          </a:prstGeom>
        </p:spPr>
      </p:pic>
      <p:pic>
        <p:nvPicPr>
          <p:cNvPr id="6" name="Picture 5" descr="A book cover with a picture of trees and a qr code&#10;&#10;Description automatically generated">
            <a:extLst>
              <a:ext uri="{FF2B5EF4-FFF2-40B4-BE49-F238E27FC236}">
                <a16:creationId xmlns:a16="http://schemas.microsoft.com/office/drawing/2014/main" id="{E8E2D121-C377-C7D5-F82B-8BBFDF1E6E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8448" y="2371555"/>
            <a:ext cx="1958111" cy="2844000"/>
          </a:xfrm>
          <a:prstGeom prst="rect">
            <a:avLst/>
          </a:prstGeom>
          <a:ln>
            <a:noFill/>
          </a:ln>
          <a:effectLst>
            <a:outerShdw blurRad="292100" dist="139700" dir="2700000" algn="tl" rotWithShape="0">
              <a:srgbClr val="333333">
                <a:alpha val="65000"/>
              </a:srgbClr>
            </a:outerShdw>
          </a:effectLst>
        </p:spPr>
      </p:pic>
      <p:pic>
        <p:nvPicPr>
          <p:cNvPr id="4" name="Content Placeholder 4" descr="A poster with trees and text&#10;&#10;Description automatically generated">
            <a:extLst>
              <a:ext uri="{FF2B5EF4-FFF2-40B4-BE49-F238E27FC236}">
                <a16:creationId xmlns:a16="http://schemas.microsoft.com/office/drawing/2014/main" id="{A10462B2-B16F-99EA-0D65-DC9F74FB51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8248" y="1510841"/>
            <a:ext cx="2026064" cy="2844000"/>
          </a:xfrm>
          <a:prstGeom prst="rect">
            <a:avLst/>
          </a:prstGeom>
          <a:ln>
            <a:noFill/>
          </a:ln>
          <a:effectLst>
            <a:outerShdw blurRad="292100" dist="139700" dir="2700000" algn="tl" rotWithShape="0">
              <a:srgbClr val="333333">
                <a:alpha val="65000"/>
              </a:srgbClr>
            </a:outerShdw>
          </a:effectLst>
        </p:spPr>
      </p:pic>
      <p:pic>
        <p:nvPicPr>
          <p:cNvPr id="5" name="Picture 4" descr="A qr code with black squares&#10;&#10;Description automatically generated">
            <a:extLst>
              <a:ext uri="{FF2B5EF4-FFF2-40B4-BE49-F238E27FC236}">
                <a16:creationId xmlns:a16="http://schemas.microsoft.com/office/drawing/2014/main" id="{BD59B599-9C59-FCA9-8DD7-5DDAC0B0F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590" y="4365104"/>
            <a:ext cx="2033962" cy="2033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78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9215-6E93-D364-D651-166FF815D2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F56FB-B994-FCCE-4AAF-A7CE5E6B3B8C}"/>
              </a:ext>
            </a:extLst>
          </p:cNvPr>
          <p:cNvSpPr>
            <a:spLocks noGrp="1"/>
          </p:cNvSpPr>
          <p:nvPr>
            <p:ph idx="1"/>
          </p:nvPr>
        </p:nvSpPr>
        <p:spPr>
          <a:xfrm>
            <a:off x="609600" y="1916832"/>
            <a:ext cx="10972800" cy="4525963"/>
          </a:xfrm>
        </p:spPr>
        <p:txBody>
          <a:bodyPr>
            <a:normAutofit fontScale="77500" lnSpcReduction="20000"/>
          </a:bodyPr>
          <a:lstStyle/>
          <a:p>
            <a:pPr>
              <a:spcAft>
                <a:spcPts val="600"/>
              </a:spcAft>
              <a:buClr>
                <a:srgbClr val="669900"/>
              </a:buClr>
            </a:pPr>
            <a:r>
              <a:rPr lang="lv-LV" dirty="0"/>
              <a:t>HORIZON-CL6-2024 programma;</a:t>
            </a:r>
          </a:p>
          <a:p>
            <a:pPr>
              <a:spcAft>
                <a:spcPts val="600"/>
              </a:spcAft>
              <a:buClr>
                <a:srgbClr val="669900"/>
              </a:buClr>
            </a:pPr>
            <a:r>
              <a:rPr lang="lv-LV" b="1" dirty="0">
                <a:solidFill>
                  <a:schemeClr val="accent6">
                    <a:lumMod val="75000"/>
                  </a:schemeClr>
                </a:solidFill>
              </a:rPr>
              <a:t>32 partneri </a:t>
            </a:r>
            <a:r>
              <a:rPr lang="lv-LV" dirty="0"/>
              <a:t>(meža konsultāciju uzņēmumi; citas institūcijas, kas pilda šādu lomu; zinātniskas iestādes; universitātes; dažādu jomu konsultāciju uzņēmumi), </a:t>
            </a:r>
            <a:r>
              <a:rPr lang="lv-LV" b="1" dirty="0"/>
              <a:t>vadošais partneris Eiropas meža institūts</a:t>
            </a:r>
            <a:r>
              <a:rPr lang="lv-LV" dirty="0"/>
              <a:t>. Pamatā Eiropas meža konsultantu asociācija (FOREXT) no 2028. gada;</a:t>
            </a:r>
          </a:p>
          <a:p>
            <a:pPr>
              <a:spcAft>
                <a:spcPts val="600"/>
              </a:spcAft>
              <a:buClr>
                <a:srgbClr val="669900"/>
              </a:buClr>
            </a:pPr>
            <a:r>
              <a:rPr lang="lv-LV" dirty="0"/>
              <a:t>Projekta darbības laiks </a:t>
            </a:r>
            <a:r>
              <a:rPr lang="lv-LV" b="1" dirty="0">
                <a:solidFill>
                  <a:schemeClr val="accent6">
                    <a:lumMod val="75000"/>
                  </a:schemeClr>
                </a:solidFill>
              </a:rPr>
              <a:t>no 2025. gada līdz 2029. gada beigām</a:t>
            </a:r>
            <a:r>
              <a:rPr lang="lv-LV" dirty="0">
                <a:solidFill>
                  <a:schemeClr val="accent6">
                    <a:lumMod val="75000"/>
                  </a:schemeClr>
                </a:solidFill>
              </a:rPr>
              <a:t>; </a:t>
            </a:r>
          </a:p>
          <a:p>
            <a:pPr>
              <a:buClr>
                <a:srgbClr val="669900"/>
              </a:buClr>
            </a:pPr>
            <a:r>
              <a:rPr lang="lv-LV" i="1" dirty="0"/>
              <a:t>FORADVISE</a:t>
            </a:r>
            <a:r>
              <a:rPr lang="lv-LV" dirty="0"/>
              <a:t> projekta mērķis - </a:t>
            </a:r>
            <a:r>
              <a:rPr lang="lv-LV" b="1" dirty="0"/>
              <a:t>attīstīt Eiropas meža konsultāciju organizācijas, to dalībniekus un veicināt savstarpējo sadarbību, lai atbalstītu mežsaimniecības nozares modernizāciju un virzību uz ES un valstu politikas mērķiem</a:t>
            </a:r>
            <a:r>
              <a:rPr lang="lv-LV" dirty="0"/>
              <a:t>. Darba uzdevumi saistīti ar pašreizējās situācijas apzināšanu, priekšlikumu izstrādi uzlabojumiem politikas līmenī, efektīvu konsultāciju metožu izstrādi un apzināšanu - dažādiem tematiem, mērķauditorijām, saglabājot izmaksu un izdevumu līdzsvaru.    </a:t>
            </a:r>
          </a:p>
          <a:p>
            <a:pPr lvl="1"/>
            <a:endParaRPr lang="lv-LV" dirty="0"/>
          </a:p>
        </p:txBody>
      </p:sp>
      <p:pic>
        <p:nvPicPr>
          <p:cNvPr id="4" name="Picture 3" descr="A black flag with white stars&#10;&#10;Description automatically generated">
            <a:extLst>
              <a:ext uri="{FF2B5EF4-FFF2-40B4-BE49-F238E27FC236}">
                <a16:creationId xmlns:a16="http://schemas.microsoft.com/office/drawing/2014/main" id="{EEED1CA8-8FE1-054F-0BA3-AFF08C178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3548" y="5963858"/>
            <a:ext cx="882505" cy="894142"/>
          </a:xfrm>
          <a:prstGeom prst="rect">
            <a:avLst/>
          </a:prstGeom>
        </p:spPr>
      </p:pic>
      <p:sp>
        <p:nvSpPr>
          <p:cNvPr id="5" name="Title 1">
            <a:extLst>
              <a:ext uri="{FF2B5EF4-FFF2-40B4-BE49-F238E27FC236}">
                <a16:creationId xmlns:a16="http://schemas.microsoft.com/office/drawing/2014/main" id="{70CB8265-EF5B-C3C9-55FD-E28D20D0FADE}"/>
              </a:ext>
            </a:extLst>
          </p:cNvPr>
          <p:cNvSpPr txBox="1">
            <a:spLocks/>
          </p:cNvSpPr>
          <p:nvPr/>
        </p:nvSpPr>
        <p:spPr>
          <a:xfrm>
            <a:off x="1055440" y="782637"/>
            <a:ext cx="97930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100"/>
              </a:lnSpc>
            </a:pPr>
            <a:r>
              <a:rPr lang="lv-LV" sz="3200" b="1" dirty="0">
                <a:solidFill>
                  <a:schemeClr val="accent3">
                    <a:lumMod val="50000"/>
                  </a:schemeClr>
                </a:solidFill>
                <a:cs typeface="Arial" panose="020B0604020202020204" pitchFamily="34" charset="0"/>
              </a:rPr>
              <a:t>EIROPAS MEŽSAIMNEICĪBAS KONSULTĀCIJU UN ATBALSTA SISTĒMA </a:t>
            </a:r>
            <a:r>
              <a:rPr lang="lv-LV" sz="3200" i="1" dirty="0">
                <a:solidFill>
                  <a:schemeClr val="accent3">
                    <a:lumMod val="50000"/>
                  </a:schemeClr>
                </a:solidFill>
                <a:cs typeface="Arial" panose="020B0604020202020204" pitchFamily="34" charset="0"/>
              </a:rPr>
              <a:t>(FORADVISE)</a:t>
            </a:r>
            <a:endParaRPr lang="lv-LV" sz="3200" i="1" dirty="0"/>
          </a:p>
        </p:txBody>
      </p:sp>
    </p:spTree>
    <p:extLst>
      <p:ext uri="{BB962C8B-B14F-4D97-AF65-F5344CB8AC3E}">
        <p14:creationId xmlns:p14="http://schemas.microsoft.com/office/powerpoint/2010/main" val="68951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with text and images&#10;&#10;Description automatically generated">
            <a:extLst>
              <a:ext uri="{FF2B5EF4-FFF2-40B4-BE49-F238E27FC236}">
                <a16:creationId xmlns:a16="http://schemas.microsoft.com/office/drawing/2014/main" id="{73324B40-B0EE-1D19-997D-8CC9B89F2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072"/>
            <a:ext cx="12191999" cy="6858000"/>
          </a:xfrm>
          <a:prstGeom prst="rect">
            <a:avLst/>
          </a:prstGeom>
        </p:spPr>
      </p:pic>
    </p:spTree>
    <p:extLst>
      <p:ext uri="{BB962C8B-B14F-4D97-AF65-F5344CB8AC3E}">
        <p14:creationId xmlns:p14="http://schemas.microsoft.com/office/powerpoint/2010/main" val="63540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2E61AC-4F1B-6068-94A5-CE0C8F953F9C}"/>
              </a:ext>
            </a:extLst>
          </p:cNvPr>
          <p:cNvSpPr>
            <a:spLocks noGrp="1"/>
          </p:cNvSpPr>
          <p:nvPr>
            <p:ph idx="1"/>
          </p:nvPr>
        </p:nvSpPr>
        <p:spPr>
          <a:xfrm>
            <a:off x="1775520" y="2228487"/>
            <a:ext cx="10972800" cy="4525963"/>
          </a:xfrm>
        </p:spPr>
        <p:txBody>
          <a:bodyPr>
            <a:normAutofit/>
          </a:bodyPr>
          <a:lstStyle/>
          <a:p>
            <a:r>
              <a:rPr lang="lv-LV" sz="2800" dirty="0"/>
              <a:t>Apmācības meža īpašniekiem</a:t>
            </a:r>
          </a:p>
          <a:p>
            <a:r>
              <a:rPr lang="lv-LV" sz="2800" dirty="0"/>
              <a:t>Mežu apmeklējumi</a:t>
            </a:r>
          </a:p>
          <a:p>
            <a:r>
              <a:rPr lang="lv-LV" sz="2800" dirty="0"/>
              <a:t>Konsultāciju pakalpojumi</a:t>
            </a:r>
          </a:p>
          <a:p>
            <a:r>
              <a:rPr lang="lv-LV" sz="2800" dirty="0"/>
              <a:t>Meža konsultantu sistēmas stiprināšana ES valstīs</a:t>
            </a:r>
          </a:p>
        </p:txBody>
      </p:sp>
      <p:sp>
        <p:nvSpPr>
          <p:cNvPr id="4" name="Title 1">
            <a:extLst>
              <a:ext uri="{FF2B5EF4-FFF2-40B4-BE49-F238E27FC236}">
                <a16:creationId xmlns:a16="http://schemas.microsoft.com/office/drawing/2014/main" id="{A0D19628-8969-0944-326A-DDCBB5CE122E}"/>
              </a:ext>
            </a:extLst>
          </p:cNvPr>
          <p:cNvSpPr txBox="1">
            <a:spLocks/>
          </p:cNvSpPr>
          <p:nvPr/>
        </p:nvSpPr>
        <p:spPr>
          <a:xfrm>
            <a:off x="310919" y="105273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ZIŅOJUMA SATURS</a:t>
            </a:r>
          </a:p>
        </p:txBody>
      </p:sp>
    </p:spTree>
    <p:extLst>
      <p:ext uri="{BB962C8B-B14F-4D97-AF65-F5344CB8AC3E}">
        <p14:creationId xmlns:p14="http://schemas.microsoft.com/office/powerpoint/2010/main" val="699236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B112E-CAB2-6A24-8C36-F6502270299B}"/>
              </a:ext>
            </a:extLst>
          </p:cNvPr>
          <p:cNvSpPr txBox="1"/>
          <p:nvPr/>
        </p:nvSpPr>
        <p:spPr>
          <a:xfrm>
            <a:off x="3863752" y="2924944"/>
            <a:ext cx="6106160" cy="861774"/>
          </a:xfrm>
          <a:prstGeom prst="rect">
            <a:avLst/>
          </a:prstGeom>
          <a:noFill/>
        </p:spPr>
        <p:txBody>
          <a:bodyPr wrap="square">
            <a:spAutoFit/>
          </a:bodyPr>
          <a:lstStyle/>
          <a:p>
            <a:r>
              <a:rPr lang="lv-LV" sz="5000" b="1" dirty="0"/>
              <a:t>Paldies par uzmanību!</a:t>
            </a:r>
            <a:endParaRPr lang="lv-LV" sz="5000" dirty="0"/>
          </a:p>
        </p:txBody>
      </p:sp>
      <p:sp>
        <p:nvSpPr>
          <p:cNvPr id="6" name="TextBox 5">
            <a:extLst>
              <a:ext uri="{FF2B5EF4-FFF2-40B4-BE49-F238E27FC236}">
                <a16:creationId xmlns:a16="http://schemas.microsoft.com/office/drawing/2014/main" id="{627C8C54-08A3-B9F8-2FA4-DAB372476596}"/>
              </a:ext>
            </a:extLst>
          </p:cNvPr>
          <p:cNvSpPr txBox="1"/>
          <p:nvPr/>
        </p:nvSpPr>
        <p:spPr>
          <a:xfrm>
            <a:off x="3863752" y="4077072"/>
            <a:ext cx="4752528" cy="1323439"/>
          </a:xfrm>
          <a:prstGeom prst="rect">
            <a:avLst/>
          </a:prstGeom>
          <a:noFill/>
        </p:spPr>
        <p:txBody>
          <a:bodyPr wrap="square" rtlCol="0">
            <a:spAutoFit/>
          </a:bodyPr>
          <a:lstStyle/>
          <a:p>
            <a:r>
              <a:rPr lang="lv-LV" sz="2000" kern="0" dirty="0">
                <a:effectLst/>
                <a:latin typeface="+mj-lt"/>
                <a:ea typeface="Aptos" panose="020B0004020202020204" pitchFamily="34" charset="0"/>
                <a:cs typeface="Aptos" panose="020B0004020202020204" pitchFamily="34" charset="0"/>
              </a:rPr>
              <a:t>Raimonds Bērmanis</a:t>
            </a:r>
          </a:p>
          <a:p>
            <a:r>
              <a:rPr lang="lv-LV" sz="2000" kern="0" dirty="0">
                <a:effectLst/>
                <a:latin typeface="+mj-lt"/>
                <a:ea typeface="Aptos" panose="020B0004020202020204" pitchFamily="34" charset="0"/>
                <a:cs typeface="Aptos" panose="020B0004020202020204" pitchFamily="34" charset="0"/>
              </a:rPr>
              <a:t>E-pasts: </a:t>
            </a:r>
            <a:r>
              <a:rPr lang="lv-LV" sz="2000" u="sng" kern="0" dirty="0">
                <a:solidFill>
                  <a:srgbClr val="0000FF"/>
                </a:solidFill>
                <a:effectLst/>
                <a:latin typeface="+mj-lt"/>
                <a:ea typeface="Aptos" panose="020B0004020202020204" pitchFamily="34" charset="0"/>
                <a:cs typeface="Aptos" panose="020B0004020202020204" pitchFamily="34" charset="0"/>
                <a:hlinkClick r:id="rId2"/>
              </a:rPr>
              <a:t>mkpc@mkpc.llkc.lv</a:t>
            </a:r>
            <a:br>
              <a:rPr lang="lv-LV" sz="2000" kern="0" dirty="0">
                <a:effectLst/>
                <a:latin typeface="+mj-lt"/>
                <a:ea typeface="Aptos" panose="020B0004020202020204" pitchFamily="34" charset="0"/>
                <a:cs typeface="Aptos" panose="020B0004020202020204" pitchFamily="34" charset="0"/>
              </a:rPr>
            </a:br>
            <a:r>
              <a:rPr lang="lv-LV" sz="2000" kern="0" dirty="0">
                <a:effectLst/>
                <a:latin typeface="+mj-lt"/>
                <a:ea typeface="Aptos" panose="020B0004020202020204" pitchFamily="34" charset="0"/>
                <a:cs typeface="Aptos" panose="020B0004020202020204" pitchFamily="34" charset="0"/>
              </a:rPr>
              <a:t>Tālrunis: 63050477</a:t>
            </a:r>
            <a:br>
              <a:rPr lang="lv-LV" sz="2000" kern="0" dirty="0">
                <a:effectLst/>
                <a:latin typeface="+mj-lt"/>
                <a:ea typeface="Aptos" panose="020B0004020202020204" pitchFamily="34" charset="0"/>
                <a:cs typeface="Aptos" panose="020B0004020202020204" pitchFamily="34" charset="0"/>
              </a:rPr>
            </a:br>
            <a:r>
              <a:rPr lang="lv-LV" sz="2000" u="sng" kern="0" dirty="0">
                <a:solidFill>
                  <a:srgbClr val="0000FF"/>
                </a:solidFill>
                <a:effectLst/>
                <a:latin typeface="+mj-lt"/>
                <a:ea typeface="Aptos" panose="020B0004020202020204" pitchFamily="34" charset="0"/>
                <a:cs typeface="Aptos" panose="020B0004020202020204" pitchFamily="34" charset="0"/>
                <a:hlinkClick r:id="rId3"/>
              </a:rPr>
              <a:t>www.mkpc.llkc.lv</a:t>
            </a:r>
            <a:endParaRPr lang="lv-LV" sz="2000" dirty="0">
              <a:latin typeface="+mj-lt"/>
            </a:endParaRPr>
          </a:p>
        </p:txBody>
      </p:sp>
    </p:spTree>
    <p:extLst>
      <p:ext uri="{BB962C8B-B14F-4D97-AF65-F5344CB8AC3E}">
        <p14:creationId xmlns:p14="http://schemas.microsoft.com/office/powerpoint/2010/main" val="3820607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43" y="1700808"/>
            <a:ext cx="7086600" cy="381000"/>
          </a:xfrm>
        </p:spPr>
        <p:txBody>
          <a:bodyPr>
            <a:noAutofit/>
          </a:bodyPr>
          <a:lstStyle/>
          <a:p>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800" dirty="0"/>
          </a:p>
        </p:txBody>
      </p:sp>
      <p:sp>
        <p:nvSpPr>
          <p:cNvPr id="9" name="Content Placeholder 8">
            <a:extLst>
              <a:ext uri="{FF2B5EF4-FFF2-40B4-BE49-F238E27FC236}">
                <a16:creationId xmlns:a16="http://schemas.microsoft.com/office/drawing/2014/main" id="{B82B441E-11F1-A472-49F9-AB0E4EDB263A}"/>
              </a:ext>
            </a:extLst>
          </p:cNvPr>
          <p:cNvSpPr>
            <a:spLocks noGrp="1"/>
          </p:cNvSpPr>
          <p:nvPr>
            <p:ph idx="1"/>
          </p:nvPr>
        </p:nvSpPr>
        <p:spPr>
          <a:xfrm>
            <a:off x="767409" y="2266563"/>
            <a:ext cx="10873208" cy="3222547"/>
          </a:xfrm>
        </p:spPr>
        <p:txBody>
          <a:bodyPr>
            <a:noAutofit/>
          </a:bodyPr>
          <a:lstStyle/>
          <a:p>
            <a:pPr marL="0" indent="0" algn="ctr">
              <a:buNone/>
            </a:pPr>
            <a:endParaRPr lang="lv-LV" sz="1000" b="1" dirty="0">
              <a:latin typeface="+mj-lt"/>
            </a:endParaRPr>
          </a:p>
          <a:p>
            <a:pPr marL="0" indent="0">
              <a:buNone/>
            </a:pPr>
            <a:r>
              <a:rPr lang="en-US" sz="2400" b="1" dirty="0" err="1">
                <a:latin typeface="+mj-lt"/>
              </a:rPr>
              <a:t>Apmācības</a:t>
            </a:r>
            <a:r>
              <a:rPr lang="en-US" sz="2400" b="1" dirty="0">
                <a:latin typeface="+mj-lt"/>
              </a:rPr>
              <a:t> </a:t>
            </a:r>
            <a:r>
              <a:rPr lang="lv-LV" sz="2400" b="1" dirty="0">
                <a:latin typeface="+mj-lt"/>
              </a:rPr>
              <a:t>no </a:t>
            </a:r>
            <a:r>
              <a:rPr lang="en-US" sz="2400" b="1" dirty="0">
                <a:latin typeface="+mj-lt"/>
              </a:rPr>
              <a:t>202</a:t>
            </a:r>
            <a:r>
              <a:rPr lang="lv-LV" sz="2400" b="1" dirty="0">
                <a:latin typeface="+mj-lt"/>
              </a:rPr>
              <a:t>3</a:t>
            </a:r>
            <a:r>
              <a:rPr lang="en-US" sz="2400" b="1" dirty="0">
                <a:latin typeface="+mj-lt"/>
              </a:rPr>
              <a:t>. gad</a:t>
            </a:r>
            <a:r>
              <a:rPr lang="lv-LV" sz="2400" b="1" dirty="0">
                <a:latin typeface="+mj-lt"/>
              </a:rPr>
              <a:t>a decembra līdz 2024. gada 22. novembrim</a:t>
            </a:r>
            <a:r>
              <a:rPr lang="en-US" sz="2400" b="1" dirty="0">
                <a:latin typeface="+mj-lt"/>
              </a:rPr>
              <a:t>:</a:t>
            </a:r>
          </a:p>
          <a:p>
            <a:pPr marL="263525" indent="0">
              <a:buNone/>
            </a:pPr>
            <a:r>
              <a:rPr lang="lv-LV" sz="2400" b="1" dirty="0">
                <a:latin typeface="+mj-lt"/>
              </a:rPr>
              <a:t>43</a:t>
            </a:r>
            <a:r>
              <a:rPr lang="en-US" sz="2400" b="1" dirty="0">
                <a:latin typeface="+mj-lt"/>
              </a:rPr>
              <a:t> </a:t>
            </a:r>
            <a:r>
              <a:rPr lang="lv-LV" sz="2400" b="1" dirty="0">
                <a:latin typeface="+mj-lt"/>
              </a:rPr>
              <a:t>mācību </a:t>
            </a:r>
            <a:r>
              <a:rPr lang="en-US" sz="2400" b="1" dirty="0" err="1">
                <a:latin typeface="+mj-lt"/>
              </a:rPr>
              <a:t>grupas</a:t>
            </a:r>
            <a:r>
              <a:rPr lang="en-US" sz="2400" b="1" dirty="0">
                <a:latin typeface="+mj-lt"/>
              </a:rPr>
              <a:t> </a:t>
            </a:r>
            <a:r>
              <a:rPr lang="lv-LV" sz="2400" b="1" dirty="0">
                <a:latin typeface="+mj-lt"/>
              </a:rPr>
              <a:t> </a:t>
            </a:r>
            <a:r>
              <a:rPr lang="lv-LV" sz="2000" dirty="0">
                <a:latin typeface="+mj-lt"/>
              </a:rPr>
              <a:t>(Kurzeme 13, Zemgale un Sēlija 15, Vidzeme 11 un Latgale 4)</a:t>
            </a:r>
          </a:p>
          <a:p>
            <a:pPr marL="263525" indent="0">
              <a:buNone/>
            </a:pPr>
            <a:r>
              <a:rPr lang="lv-LV" sz="2400" b="1" dirty="0">
                <a:latin typeface="+mj-lt"/>
              </a:rPr>
              <a:t>P</a:t>
            </a:r>
            <a:r>
              <a:rPr lang="en-US" sz="2400" b="1" dirty="0" err="1">
                <a:latin typeface="+mj-lt"/>
              </a:rPr>
              <a:t>ieprasītākās</a:t>
            </a:r>
            <a:r>
              <a:rPr lang="en-US" sz="2400" b="1" dirty="0">
                <a:latin typeface="+mj-lt"/>
              </a:rPr>
              <a:t> </a:t>
            </a:r>
            <a:r>
              <a:rPr lang="en-US" sz="2400" b="1" dirty="0" err="1">
                <a:latin typeface="+mj-lt"/>
              </a:rPr>
              <a:t>tēmas</a:t>
            </a:r>
            <a:r>
              <a:rPr lang="en-US" sz="2400" dirty="0">
                <a:latin typeface="+mj-lt"/>
              </a:rPr>
              <a:t>:</a:t>
            </a:r>
          </a:p>
          <a:p>
            <a:pPr marL="630238" lvl="1">
              <a:buClr>
                <a:srgbClr val="669900"/>
              </a:buClr>
              <a:buFont typeface="Wingdings" panose="05000000000000000000" pitchFamily="2" charset="2"/>
              <a:buChar char="§"/>
              <a:tabLst>
                <a:tab pos="720725" algn="l"/>
              </a:tabLst>
            </a:pPr>
            <a:r>
              <a:rPr lang="lv-LV" sz="1900" dirty="0">
                <a:latin typeface="+mj-lt"/>
              </a:rPr>
              <a:t>Meža atjaunošana un ieaudzēšana CO</a:t>
            </a:r>
            <a:r>
              <a:rPr lang="lv-LV" sz="1900" baseline="-25000" dirty="0">
                <a:latin typeface="+mj-lt"/>
              </a:rPr>
              <a:t>2</a:t>
            </a:r>
            <a:r>
              <a:rPr lang="lv-LV" sz="1900" dirty="0">
                <a:latin typeface="+mj-lt"/>
              </a:rPr>
              <a:t> piesaistei, meža reproduktīvais materiāls</a:t>
            </a:r>
            <a:r>
              <a:rPr lang="en-US" sz="1900" dirty="0">
                <a:latin typeface="+mj-lt"/>
              </a:rPr>
              <a:t>;</a:t>
            </a:r>
            <a:endParaRPr lang="lv-LV" sz="1900" dirty="0">
              <a:latin typeface="+mj-lt"/>
            </a:endParaRPr>
          </a:p>
          <a:p>
            <a:pPr marL="630238" lvl="1">
              <a:buClr>
                <a:srgbClr val="669900"/>
              </a:buClr>
              <a:buFont typeface="Wingdings" panose="05000000000000000000" pitchFamily="2" charset="2"/>
              <a:buChar char="§"/>
              <a:tabLst>
                <a:tab pos="720725" algn="l"/>
              </a:tabLst>
            </a:pPr>
            <a:r>
              <a:rPr lang="lv-LV" sz="1900" dirty="0">
                <a:latin typeface="+mj-lt"/>
              </a:rPr>
              <a:t>Savvaļas dzīvnieku slimības, medījuma gaļas higiēna un pārtikas drošība (arī </a:t>
            </a:r>
            <a:r>
              <a:rPr lang="lv-LV" sz="1900" i="1" dirty="0">
                <a:latin typeface="+mj-lt"/>
              </a:rPr>
              <a:t>post </a:t>
            </a:r>
            <a:r>
              <a:rPr lang="lv-LV" sz="1900" i="1" dirty="0" err="1">
                <a:latin typeface="+mj-lt"/>
              </a:rPr>
              <a:t>mortem</a:t>
            </a:r>
            <a:r>
              <a:rPr lang="lv-LV" sz="1900" i="1" dirty="0">
                <a:latin typeface="+mj-lt"/>
              </a:rPr>
              <a:t> </a:t>
            </a:r>
            <a:r>
              <a:rPr lang="lv-LV" sz="1900" dirty="0">
                <a:latin typeface="+mj-lt"/>
              </a:rPr>
              <a:t>mācības)</a:t>
            </a:r>
            <a:r>
              <a:rPr lang="en-US" sz="1900" dirty="0">
                <a:latin typeface="+mj-lt"/>
              </a:rPr>
              <a:t>;</a:t>
            </a:r>
          </a:p>
          <a:p>
            <a:pPr marL="630238" lvl="1">
              <a:buClr>
                <a:srgbClr val="669900"/>
              </a:buClr>
              <a:buFont typeface="Wingdings" panose="05000000000000000000" pitchFamily="2" charset="2"/>
              <a:buChar char="§"/>
              <a:tabLst>
                <a:tab pos="720725" algn="l"/>
              </a:tabLst>
            </a:pPr>
            <a:r>
              <a:rPr lang="en-US" sz="1900" dirty="0" err="1">
                <a:solidFill>
                  <a:schemeClr val="tx1">
                    <a:lumMod val="95000"/>
                    <a:lumOff val="5000"/>
                  </a:schemeClr>
                </a:solidFill>
                <a:latin typeface="+mj-lt"/>
              </a:rPr>
              <a:t>Jaunaudžu</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kopšana</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nākotnes</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meža</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ražības</a:t>
            </a:r>
            <a:r>
              <a:rPr lang="en-US" sz="1900" dirty="0">
                <a:solidFill>
                  <a:schemeClr val="tx1">
                    <a:lumMod val="95000"/>
                    <a:lumOff val="5000"/>
                  </a:schemeClr>
                </a:solidFill>
                <a:latin typeface="+mj-lt"/>
              </a:rPr>
              <a:t> un </a:t>
            </a:r>
            <a:r>
              <a:rPr lang="en-US" sz="1900" dirty="0" err="1">
                <a:solidFill>
                  <a:schemeClr val="tx1">
                    <a:lumMod val="95000"/>
                    <a:lumOff val="5000"/>
                  </a:schemeClr>
                </a:solidFill>
                <a:latin typeface="+mj-lt"/>
              </a:rPr>
              <a:t>noturības</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palielināšanai</a:t>
            </a:r>
            <a:r>
              <a:rPr lang="en-US" sz="1900" dirty="0">
                <a:solidFill>
                  <a:schemeClr val="tx1">
                    <a:lumMod val="95000"/>
                    <a:lumOff val="5000"/>
                  </a:schemeClr>
                </a:solidFill>
                <a:latin typeface="+mj-lt"/>
              </a:rPr>
              <a:t>;</a:t>
            </a:r>
          </a:p>
          <a:p>
            <a:pPr marL="630238" lvl="1">
              <a:buClr>
                <a:srgbClr val="669900"/>
              </a:buClr>
              <a:buFont typeface="Wingdings" panose="05000000000000000000" pitchFamily="2" charset="2"/>
              <a:buChar char="§"/>
              <a:tabLst>
                <a:tab pos="720725" algn="l"/>
              </a:tabLst>
            </a:pPr>
            <a:r>
              <a:rPr lang="en-US" sz="1900" dirty="0">
                <a:solidFill>
                  <a:schemeClr val="tx1">
                    <a:lumMod val="95000"/>
                    <a:lumOff val="5000"/>
                  </a:schemeClr>
                </a:solidFill>
                <a:latin typeface="+mj-lt"/>
              </a:rPr>
              <a:t>Pamatzināšanas </a:t>
            </a:r>
            <a:r>
              <a:rPr lang="en-US" sz="1900" dirty="0" err="1">
                <a:solidFill>
                  <a:schemeClr val="tx1">
                    <a:lumMod val="95000"/>
                    <a:lumOff val="5000"/>
                  </a:schemeClr>
                </a:solidFill>
                <a:latin typeface="+mj-lt"/>
              </a:rPr>
              <a:t>meža</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apsaimniekošanas</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uzsākšanai</a:t>
            </a:r>
            <a:r>
              <a:rPr lang="lv-LV" sz="1900" dirty="0">
                <a:solidFill>
                  <a:schemeClr val="tx1">
                    <a:lumMod val="95000"/>
                    <a:lumOff val="5000"/>
                  </a:schemeClr>
                </a:solidFill>
                <a:latin typeface="+mj-lt"/>
              </a:rPr>
              <a:t>;</a:t>
            </a:r>
          </a:p>
          <a:p>
            <a:pPr marL="630238" lvl="1">
              <a:buClr>
                <a:srgbClr val="669900"/>
              </a:buClr>
              <a:buFont typeface="Wingdings" panose="05000000000000000000" pitchFamily="2" charset="2"/>
              <a:buChar char="§"/>
              <a:tabLst>
                <a:tab pos="720725" algn="l"/>
              </a:tabLst>
            </a:pPr>
            <a:r>
              <a:rPr lang="en-US" sz="1900" dirty="0" err="1">
                <a:solidFill>
                  <a:schemeClr val="tx1">
                    <a:lumMod val="95000"/>
                    <a:lumOff val="5000"/>
                  </a:schemeClr>
                </a:solidFill>
                <a:latin typeface="+mj-lt"/>
              </a:rPr>
              <a:t>Dabai</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tuvināta</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meža</a:t>
            </a:r>
            <a:r>
              <a:rPr lang="en-US" sz="1900" dirty="0">
                <a:solidFill>
                  <a:schemeClr val="tx1">
                    <a:lumMod val="95000"/>
                    <a:lumOff val="5000"/>
                  </a:schemeClr>
                </a:solidFill>
                <a:latin typeface="+mj-lt"/>
              </a:rPr>
              <a:t> </a:t>
            </a:r>
            <a:r>
              <a:rPr lang="en-US" sz="1900" dirty="0" err="1">
                <a:solidFill>
                  <a:schemeClr val="tx1">
                    <a:lumMod val="95000"/>
                    <a:lumOff val="5000"/>
                  </a:schemeClr>
                </a:solidFill>
                <a:latin typeface="+mj-lt"/>
              </a:rPr>
              <a:t>apsaimniekošana</a:t>
            </a:r>
            <a:r>
              <a:rPr lang="lv-LV" sz="1900" dirty="0">
                <a:solidFill>
                  <a:schemeClr val="tx1">
                    <a:lumMod val="95000"/>
                    <a:lumOff val="5000"/>
                  </a:schemeClr>
                </a:solidFill>
                <a:latin typeface="+mj-lt"/>
              </a:rPr>
              <a:t>.</a:t>
            </a:r>
          </a:p>
          <a:p>
            <a:pPr marL="263525" indent="0">
              <a:buNone/>
            </a:pPr>
            <a:r>
              <a:rPr lang="lv-LV" sz="2400" b="1" dirty="0">
                <a:latin typeface="+mj-lt"/>
              </a:rPr>
              <a:t>780 mācību dalībnieki </a:t>
            </a:r>
            <a:r>
              <a:rPr lang="lv-LV" sz="2400" dirty="0">
                <a:latin typeface="+mj-lt"/>
              </a:rPr>
              <a:t>– meža  īpašnieki, mednieki, meža nozarē nodarbinātie</a:t>
            </a:r>
            <a:r>
              <a:rPr lang="en-US" sz="2400" dirty="0">
                <a:latin typeface="+mj-lt"/>
              </a:rPr>
              <a:t>.</a:t>
            </a:r>
          </a:p>
        </p:txBody>
      </p:sp>
      <p:sp>
        <p:nvSpPr>
          <p:cNvPr id="15" name="Title 1">
            <a:extLst>
              <a:ext uri="{FF2B5EF4-FFF2-40B4-BE49-F238E27FC236}">
                <a16:creationId xmlns:a16="http://schemas.microsoft.com/office/drawing/2014/main" id="{DFE4CF02-D93C-BDB3-48E6-CF664A92DF7C}"/>
              </a:ext>
            </a:extLst>
          </p:cNvPr>
          <p:cNvSpPr txBox="1">
            <a:spLocks/>
          </p:cNvSpPr>
          <p:nvPr/>
        </p:nvSpPr>
        <p:spPr>
          <a:xfrm>
            <a:off x="349152" y="62981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APMĀCĪBAS MEŽA ĪPAŠNIEKIEM</a:t>
            </a:r>
          </a:p>
        </p:txBody>
      </p:sp>
      <p:sp>
        <p:nvSpPr>
          <p:cNvPr id="3" name="TextBox 2">
            <a:extLst>
              <a:ext uri="{FF2B5EF4-FFF2-40B4-BE49-F238E27FC236}">
                <a16:creationId xmlns:a16="http://schemas.microsoft.com/office/drawing/2014/main" id="{5A261F6D-4ECB-1E5F-6EEF-D9C6F66FA6B4}"/>
              </a:ext>
            </a:extLst>
          </p:cNvPr>
          <p:cNvSpPr txBox="1"/>
          <p:nvPr/>
        </p:nvSpPr>
        <p:spPr>
          <a:xfrm>
            <a:off x="623392" y="1634405"/>
            <a:ext cx="2232248" cy="707886"/>
          </a:xfrm>
          <a:prstGeom prst="rect">
            <a:avLst/>
          </a:prstGeom>
          <a:noFill/>
        </p:spPr>
        <p:txBody>
          <a:bodyPr wrap="square" rtlCol="0">
            <a:spAutoFit/>
          </a:bodyPr>
          <a:lstStyle/>
          <a:p>
            <a:pPr algn="ctr"/>
            <a:r>
              <a:rPr lang="en-US" sz="2000" b="1" dirty="0"/>
              <a:t>LAP 2014.</a:t>
            </a:r>
            <a:r>
              <a:rPr lang="lv-LV" sz="2000" b="1" dirty="0"/>
              <a:t> - </a:t>
            </a:r>
            <a:r>
              <a:rPr lang="en-US" sz="2000" b="1" dirty="0"/>
              <a:t>2020. </a:t>
            </a:r>
            <a:r>
              <a:rPr lang="en-US" sz="2000" b="1" spc="100" dirty="0" err="1"/>
              <a:t>apakšpasākum</a:t>
            </a:r>
            <a:r>
              <a:rPr lang="lv-LV" sz="2000" b="1" spc="100" dirty="0"/>
              <a:t>s</a:t>
            </a:r>
            <a:endParaRPr lang="lv-LV" sz="2000" spc="100" dirty="0"/>
          </a:p>
        </p:txBody>
      </p:sp>
      <p:sp>
        <p:nvSpPr>
          <p:cNvPr id="4" name="TextBox 3">
            <a:extLst>
              <a:ext uri="{FF2B5EF4-FFF2-40B4-BE49-F238E27FC236}">
                <a16:creationId xmlns:a16="http://schemas.microsoft.com/office/drawing/2014/main" id="{44DE2CBB-C670-EBDE-6F12-D119C68E5BAD}"/>
              </a:ext>
            </a:extLst>
          </p:cNvPr>
          <p:cNvSpPr txBox="1"/>
          <p:nvPr/>
        </p:nvSpPr>
        <p:spPr>
          <a:xfrm>
            <a:off x="2883796" y="1743299"/>
            <a:ext cx="7956374" cy="861774"/>
          </a:xfrm>
          <a:prstGeom prst="rect">
            <a:avLst/>
          </a:prstGeom>
          <a:noFill/>
        </p:spPr>
        <p:txBody>
          <a:bodyPr wrap="square" rtlCol="0">
            <a:spAutoFit/>
          </a:bodyPr>
          <a:lstStyle/>
          <a:p>
            <a:r>
              <a:rPr lang="lv-LV" sz="2500" b="1" dirty="0"/>
              <a:t>«</a:t>
            </a:r>
            <a:r>
              <a:rPr lang="en-US" sz="2500" b="1" dirty="0" err="1"/>
              <a:t>Profesionālās</a:t>
            </a:r>
            <a:r>
              <a:rPr lang="en-US" sz="2500" b="1" dirty="0"/>
              <a:t> </a:t>
            </a:r>
            <a:r>
              <a:rPr lang="en-US" sz="2500" b="1" dirty="0" err="1"/>
              <a:t>izglītības</a:t>
            </a:r>
            <a:r>
              <a:rPr lang="en-US" sz="2500" b="1" dirty="0"/>
              <a:t> un </a:t>
            </a:r>
            <a:r>
              <a:rPr lang="en-US" sz="2500" b="1" dirty="0" err="1"/>
              <a:t>prasmju</a:t>
            </a:r>
            <a:r>
              <a:rPr lang="en-US" sz="2500" b="1" dirty="0"/>
              <a:t> </a:t>
            </a:r>
            <a:r>
              <a:rPr lang="en-US" sz="2500" b="1" dirty="0" err="1"/>
              <a:t>apguves</a:t>
            </a:r>
            <a:r>
              <a:rPr lang="en-US" sz="2500" b="1" dirty="0"/>
              <a:t> </a:t>
            </a:r>
            <a:r>
              <a:rPr lang="en-US" sz="2500" b="1" dirty="0" err="1"/>
              <a:t>pasākumi</a:t>
            </a:r>
            <a:r>
              <a:rPr lang="en-US" sz="2500" b="1" dirty="0"/>
              <a:t>»</a:t>
            </a:r>
            <a:endParaRPr lang="lv-LV" sz="2500" b="1" dirty="0"/>
          </a:p>
          <a:p>
            <a:endParaRPr lang="lv-LV" sz="2500" dirty="0"/>
          </a:p>
        </p:txBody>
      </p:sp>
      <p:cxnSp>
        <p:nvCxnSpPr>
          <p:cNvPr id="7" name="Straight Connector 6">
            <a:extLst>
              <a:ext uri="{FF2B5EF4-FFF2-40B4-BE49-F238E27FC236}">
                <a16:creationId xmlns:a16="http://schemas.microsoft.com/office/drawing/2014/main" id="{5C1B629A-727E-A814-4B7E-E059FD38585D}"/>
              </a:ext>
            </a:extLst>
          </p:cNvPr>
          <p:cNvCxnSpPr>
            <a:cxnSpLocks/>
          </p:cNvCxnSpPr>
          <p:nvPr/>
        </p:nvCxnSpPr>
        <p:spPr>
          <a:xfrm>
            <a:off x="2855640" y="174329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1E62CF-8D67-7AD1-3E0C-26F65C5B8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53" y="1057979"/>
            <a:ext cx="2520278" cy="286674"/>
          </a:xfrm>
          <a:prstGeom prst="rect">
            <a:avLst/>
          </a:prstGeom>
        </p:spPr>
      </p:pic>
      <p:cxnSp>
        <p:nvCxnSpPr>
          <p:cNvPr id="11" name="Straight Connector 10">
            <a:extLst>
              <a:ext uri="{FF2B5EF4-FFF2-40B4-BE49-F238E27FC236}">
                <a16:creationId xmlns:a16="http://schemas.microsoft.com/office/drawing/2014/main" id="{7F200349-677F-4A8A-5872-A51152C0A34D}"/>
              </a:ext>
            </a:extLst>
          </p:cNvPr>
          <p:cNvCxnSpPr>
            <a:cxnSpLocks/>
          </p:cNvCxnSpPr>
          <p:nvPr/>
        </p:nvCxnSpPr>
        <p:spPr>
          <a:xfrm>
            <a:off x="8832984" y="92761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13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43" y="1700808"/>
            <a:ext cx="7086600" cy="381000"/>
          </a:xfrm>
        </p:spPr>
        <p:txBody>
          <a:bodyPr>
            <a:noAutofit/>
          </a:bodyPr>
          <a:lstStyle/>
          <a:p>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800" dirty="0"/>
          </a:p>
        </p:txBody>
      </p:sp>
      <p:sp>
        <p:nvSpPr>
          <p:cNvPr id="9" name="Content Placeholder 8">
            <a:extLst>
              <a:ext uri="{FF2B5EF4-FFF2-40B4-BE49-F238E27FC236}">
                <a16:creationId xmlns:a16="http://schemas.microsoft.com/office/drawing/2014/main" id="{B82B441E-11F1-A472-49F9-AB0E4EDB263A}"/>
              </a:ext>
            </a:extLst>
          </p:cNvPr>
          <p:cNvSpPr>
            <a:spLocks noGrp="1"/>
          </p:cNvSpPr>
          <p:nvPr>
            <p:ph idx="1"/>
          </p:nvPr>
        </p:nvSpPr>
        <p:spPr>
          <a:xfrm>
            <a:off x="289670" y="1502597"/>
            <a:ext cx="11521280" cy="3222547"/>
          </a:xfrm>
        </p:spPr>
        <p:txBody>
          <a:bodyPr>
            <a:noAutofit/>
          </a:bodyPr>
          <a:lstStyle/>
          <a:p>
            <a:pPr marL="0" indent="0">
              <a:buNone/>
            </a:pPr>
            <a:r>
              <a:rPr lang="lv-LV" sz="2400" b="1" dirty="0"/>
              <a:t>Savvaļas dzīvnieku slimības, medījuma gaļas higiēna un pārtikas drošība</a:t>
            </a:r>
          </a:p>
          <a:p>
            <a:pPr marL="0" indent="0">
              <a:buNone/>
            </a:pPr>
            <a:endParaRPr lang="lv-LV" sz="2400" b="1" dirty="0"/>
          </a:p>
          <a:p>
            <a:pPr marL="0" indent="0">
              <a:buNone/>
            </a:pPr>
            <a:endParaRPr lang="en-US" sz="2400" dirty="0"/>
          </a:p>
        </p:txBody>
      </p:sp>
      <p:sp>
        <p:nvSpPr>
          <p:cNvPr id="3" name="TextBox 2">
            <a:extLst>
              <a:ext uri="{FF2B5EF4-FFF2-40B4-BE49-F238E27FC236}">
                <a16:creationId xmlns:a16="http://schemas.microsoft.com/office/drawing/2014/main" id="{83DD5014-ED2C-0F1F-A293-A209762D35D8}"/>
              </a:ext>
            </a:extLst>
          </p:cNvPr>
          <p:cNvSpPr txBox="1"/>
          <p:nvPr/>
        </p:nvSpPr>
        <p:spPr>
          <a:xfrm>
            <a:off x="317103" y="2082328"/>
            <a:ext cx="11521279"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Calibri"/>
                <a:ea typeface="+mn-ea"/>
                <a:cs typeface="+mn-cs"/>
              </a:rPr>
              <a:t>Apmācību ilgums: </a:t>
            </a:r>
            <a:r>
              <a:rPr kumimoji="0" lang="lv-LV" sz="2000" b="1" i="0" u="none" strike="noStrike" kern="1200" cap="none" spc="0" normalizeH="0" baseline="0" noProof="0" dirty="0">
                <a:ln>
                  <a:noFill/>
                </a:ln>
                <a:solidFill>
                  <a:prstClr val="black"/>
                </a:solidFill>
                <a:effectLst/>
                <a:uLnTx/>
                <a:uFillTx/>
                <a:latin typeface="Calibri"/>
                <a:ea typeface="+mn-ea"/>
                <a:cs typeface="+mn-cs"/>
              </a:rPr>
              <a:t>16 h, t.sk. 10 h teorija, 6 h praktiskās nodarbības</a:t>
            </a:r>
            <a:r>
              <a:rPr kumimoji="0" lang="lv-LV"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Calibri"/>
                <a:ea typeface="+mn-ea"/>
                <a:cs typeface="+mn-cs"/>
              </a:rPr>
              <a:t>Lektori zinoši speciālisti no Pārtikas un veterinārā dienesta, apmācību praktiskā daļa norisinās medību māju dīrātavās, veicot medījuma pirmapstrādi.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srgbClr val="000000"/>
                </a:solidFill>
                <a:effectLst/>
                <a:uLnTx/>
                <a:uFillTx/>
                <a:latin typeface="Calibri"/>
                <a:ea typeface="+mn-ea"/>
                <a:cs typeface="+mn-cs"/>
              </a:rPr>
              <a:t>Apmācību kurss izpelnījies </a:t>
            </a:r>
            <a:r>
              <a:rPr kumimoji="0" lang="lv-LV" sz="2000" b="1" i="0" u="none" strike="noStrike" kern="1200" cap="none" spc="0" normalizeH="0" baseline="0" noProof="0" dirty="0">
                <a:ln>
                  <a:noFill/>
                </a:ln>
                <a:solidFill>
                  <a:srgbClr val="000000"/>
                </a:solidFill>
                <a:effectLst/>
                <a:uLnTx/>
                <a:uFillTx/>
                <a:latin typeface="Calibri"/>
                <a:ea typeface="+mn-ea"/>
                <a:cs typeface="+mn-cs"/>
              </a:rPr>
              <a:t>lielu ieinteresētību no mednieku puses, it sevišķi jaunajiem medniekiem</a:t>
            </a:r>
            <a:r>
              <a:rPr kumimoji="0" lang="lv-LV" sz="2000" b="0" i="0" u="none" strike="noStrike" kern="1200" cap="none" spc="0" normalizeH="0" baseline="0" noProof="0" dirty="0">
                <a:ln>
                  <a:noFill/>
                </a:ln>
                <a:solidFill>
                  <a:srgbClr val="000000"/>
                </a:solidFill>
                <a:effectLst/>
                <a:uLnTx/>
                <a:uFillTx/>
                <a:latin typeface="Calibri"/>
                <a:ea typeface="+mn-ea"/>
                <a:cs typeface="+mn-cs"/>
              </a:rPr>
              <a:t>.</a:t>
            </a:r>
            <a:endParaRPr kumimoji="0" lang="lv-LV"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solidFill>
                  <a:srgbClr val="000000"/>
                </a:solidFill>
                <a:latin typeface="Calibri"/>
              </a:rPr>
              <a:t>I</a:t>
            </a:r>
            <a:r>
              <a:rPr kumimoji="0" lang="lv-LV" sz="2000" b="0" i="0" u="none" strike="noStrike" kern="1200" cap="none" spc="0" normalizeH="0" baseline="0" noProof="0" dirty="0" err="1">
                <a:ln>
                  <a:noFill/>
                </a:ln>
                <a:solidFill>
                  <a:srgbClr val="000000"/>
                </a:solidFill>
                <a:effectLst/>
                <a:uLnTx/>
                <a:uFillTx/>
                <a:latin typeface="Calibri"/>
                <a:ea typeface="+mn-ea"/>
                <a:cs typeface="+mn-cs"/>
              </a:rPr>
              <a:t>nformācija</a:t>
            </a:r>
            <a:r>
              <a:rPr kumimoji="0" lang="lv-LV" sz="2000" b="0" i="0" u="none" strike="noStrike" kern="1200" cap="none" spc="0" normalizeH="0" baseline="0" noProof="0" dirty="0">
                <a:ln>
                  <a:noFill/>
                </a:ln>
                <a:solidFill>
                  <a:srgbClr val="000000"/>
                </a:solidFill>
                <a:effectLst/>
                <a:uLnTx/>
                <a:uFillTx/>
                <a:latin typeface="Calibri"/>
                <a:ea typeface="+mn-ea"/>
                <a:cs typeface="+mn-cs"/>
              </a:rPr>
              <a:t> par pārtikas higiēnu, medījuma paraugu iesniegšanu pārbaudei, pareizu paraugu noņemšanu, un </a:t>
            </a:r>
            <a:r>
              <a:rPr lang="lv-LV" sz="2000" dirty="0">
                <a:solidFill>
                  <a:srgbClr val="000000"/>
                </a:solidFill>
                <a:latin typeface="Calibri"/>
              </a:rPr>
              <a:t>arī</a:t>
            </a:r>
            <a:r>
              <a:rPr kumimoji="0" lang="lv-LV" sz="2000" b="0" i="0" u="none" strike="noStrike" kern="1200" cap="none" spc="0" normalizeH="0" baseline="0" noProof="0" dirty="0">
                <a:ln>
                  <a:noFill/>
                </a:ln>
                <a:solidFill>
                  <a:srgbClr val="000000"/>
                </a:solidFill>
                <a:effectLst/>
                <a:uLnTx/>
                <a:uFillTx/>
                <a:latin typeface="Calibri"/>
                <a:ea typeface="+mn-ea"/>
                <a:cs typeface="+mn-cs"/>
              </a:rPr>
              <a:t> kā pareizi veikt pirmapstrādi medījumam. Svarīgi atpazīt un pārzināt riskus attiecībā uz pārtikā lietojamo medījamo dzīvnieku produkciju</a:t>
            </a:r>
            <a:r>
              <a:rPr lang="lv-LV" sz="2000" dirty="0">
                <a:solidFill>
                  <a:srgbClr val="000000"/>
                </a:solidFill>
                <a:latin typeface="Calibri"/>
              </a:rPr>
              <a:t> un spēt </a:t>
            </a:r>
            <a:r>
              <a:rPr kumimoji="0" lang="lv-LV" sz="2000" b="0" i="0" u="none" strike="noStrike" kern="1200" cap="none" spc="0" normalizeH="0" baseline="0" noProof="0" dirty="0">
                <a:ln>
                  <a:noFill/>
                </a:ln>
                <a:solidFill>
                  <a:srgbClr val="000000"/>
                </a:solidFill>
                <a:effectLst/>
                <a:uLnTx/>
                <a:uFillTx/>
                <a:latin typeface="Calibri"/>
                <a:ea typeface="+mn-ea"/>
                <a:cs typeface="+mn-cs"/>
              </a:rPr>
              <a:t>izvērtēt nomedītā dzīvnieka veselību.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srgbClr val="000000"/>
                </a:solidFill>
                <a:effectLst/>
                <a:uLnTx/>
                <a:uFillTx/>
                <a:latin typeface="Calibri"/>
                <a:ea typeface="+mn-ea"/>
                <a:cs typeface="+mn-cs"/>
              </a:rPr>
              <a:t>Sertifikāts par apmācību apguvi </a:t>
            </a:r>
            <a:r>
              <a:rPr kumimoji="0" lang="lv-LV" sz="2000" b="0" i="0" u="none" strike="noStrike" kern="1200" cap="none" spc="0" normalizeH="0" baseline="0" noProof="0" dirty="0">
                <a:ln>
                  <a:noFill/>
                </a:ln>
                <a:solidFill>
                  <a:srgbClr val="000000"/>
                </a:solidFill>
                <a:effectLst/>
                <a:uLnTx/>
                <a:uFillTx/>
                <a:latin typeface="Calibri"/>
                <a:ea typeface="+mn-ea"/>
                <a:cs typeface="+mn-cs"/>
              </a:rPr>
              <a:t>apliecina zināšanas vai II apmācību līmenis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srgbClr val="000000"/>
                </a:solidFill>
                <a:effectLst/>
                <a:uLnTx/>
                <a:uFillTx/>
                <a:latin typeface="Calibri"/>
                <a:ea typeface="+mn-ea"/>
                <a:cs typeface="+mn-cs"/>
              </a:rPr>
              <a:t>(pēcnāves apskates prasmes) pieļauj medījuma gaļas nodošanu tirdzniecībā.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solidFill>
                  <a:srgbClr val="000000"/>
                </a:solidFill>
                <a:latin typeface="Calibri"/>
              </a:rPr>
              <a:t>Dalībnieki</a:t>
            </a:r>
            <a:r>
              <a:rPr kumimoji="0" lang="lv-LV" sz="2000" b="0" i="0" u="none" strike="noStrike" kern="1200" cap="none" spc="0" normalizeH="0" baseline="0" noProof="0" dirty="0">
                <a:ln>
                  <a:noFill/>
                </a:ln>
                <a:solidFill>
                  <a:srgbClr val="000000"/>
                </a:solidFill>
                <a:effectLst/>
                <a:uLnTx/>
                <a:uFillTx/>
                <a:latin typeface="Calibri"/>
                <a:ea typeface="+mn-ea"/>
                <a:cs typeface="+mn-cs"/>
              </a:rPr>
              <a:t> uzskata, ka šādas mācības būtu obligāti jāapgūst katram praktizējošam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solidFill>
                  <a:srgbClr val="000000"/>
                </a:solidFill>
                <a:latin typeface="Calibri"/>
              </a:rPr>
              <a:t>m</a:t>
            </a:r>
            <a:r>
              <a:rPr kumimoji="0" lang="lv-LV" sz="2000" b="0" i="0" u="none" strike="noStrike" kern="1200" cap="none" spc="0" normalizeH="0" baseline="0" noProof="0" dirty="0" err="1">
                <a:ln>
                  <a:noFill/>
                </a:ln>
                <a:solidFill>
                  <a:srgbClr val="000000"/>
                </a:solidFill>
                <a:effectLst/>
                <a:uLnTx/>
                <a:uFillTx/>
                <a:latin typeface="Calibri"/>
                <a:ea typeface="+mn-ea"/>
                <a:cs typeface="+mn-cs"/>
              </a:rPr>
              <a:t>edniekam</a:t>
            </a:r>
            <a:r>
              <a:rPr kumimoji="0" lang="lv-LV" sz="2000" b="0" i="0" u="none" strike="noStrike" kern="1200" cap="none" spc="0" normalizeH="0" baseline="0" noProof="0" dirty="0">
                <a:ln>
                  <a:noFill/>
                </a:ln>
                <a:solidFill>
                  <a:srgbClr val="000000"/>
                </a:solidFill>
                <a:effectLst/>
                <a:uLnTx/>
                <a:uFillTx/>
                <a:latin typeface="Calibri"/>
                <a:ea typeface="+mn-ea"/>
                <a:cs typeface="+mn-cs"/>
              </a:rPr>
              <a:t>.</a:t>
            </a:r>
          </a:p>
        </p:txBody>
      </p:sp>
      <p:pic>
        <p:nvPicPr>
          <p:cNvPr id="4" name="Picture 3" descr="A group of people in a room with a animal&#10;&#10;Description automatically generated">
            <a:extLst>
              <a:ext uri="{FF2B5EF4-FFF2-40B4-BE49-F238E27FC236}">
                <a16:creationId xmlns:a16="http://schemas.microsoft.com/office/drawing/2014/main" id="{675EFD9A-5243-40FA-AFC9-B4E8E5AE7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283" y="4260493"/>
            <a:ext cx="2919759" cy="2189819"/>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C6EA2868-641C-EA44-E29A-5CDB2CDD1B0E}"/>
              </a:ext>
            </a:extLst>
          </p:cNvPr>
          <p:cNvSpPr txBox="1">
            <a:spLocks/>
          </p:cNvSpPr>
          <p:nvPr/>
        </p:nvSpPr>
        <p:spPr>
          <a:xfrm>
            <a:off x="349152" y="62981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APMĀCĪBAS MEŽA ĪPAŠNIEKIEM</a:t>
            </a:r>
          </a:p>
        </p:txBody>
      </p:sp>
      <p:pic>
        <p:nvPicPr>
          <p:cNvPr id="8" name="Picture 7">
            <a:extLst>
              <a:ext uri="{FF2B5EF4-FFF2-40B4-BE49-F238E27FC236}">
                <a16:creationId xmlns:a16="http://schemas.microsoft.com/office/drawing/2014/main" id="{5CF4E6EE-23EF-228A-1212-A58C6D2F5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553" y="1057979"/>
            <a:ext cx="2520278" cy="286674"/>
          </a:xfrm>
          <a:prstGeom prst="rect">
            <a:avLst/>
          </a:prstGeom>
        </p:spPr>
      </p:pic>
      <p:cxnSp>
        <p:nvCxnSpPr>
          <p:cNvPr id="10" name="Straight Connector 9">
            <a:extLst>
              <a:ext uri="{FF2B5EF4-FFF2-40B4-BE49-F238E27FC236}">
                <a16:creationId xmlns:a16="http://schemas.microsoft.com/office/drawing/2014/main" id="{6146A672-53A1-BD5B-FB61-DCAFAE0EBF6A}"/>
              </a:ext>
            </a:extLst>
          </p:cNvPr>
          <p:cNvCxnSpPr>
            <a:cxnSpLocks/>
          </p:cNvCxnSpPr>
          <p:nvPr/>
        </p:nvCxnSpPr>
        <p:spPr>
          <a:xfrm>
            <a:off x="8832984" y="92761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21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43" y="1700808"/>
            <a:ext cx="7086600" cy="381000"/>
          </a:xfrm>
        </p:spPr>
        <p:txBody>
          <a:bodyPr>
            <a:noAutofit/>
          </a:bodyPr>
          <a:lstStyle/>
          <a:p>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800" dirty="0"/>
          </a:p>
        </p:txBody>
      </p:sp>
      <p:sp>
        <p:nvSpPr>
          <p:cNvPr id="9" name="Content Placeholder 8">
            <a:extLst>
              <a:ext uri="{FF2B5EF4-FFF2-40B4-BE49-F238E27FC236}">
                <a16:creationId xmlns:a16="http://schemas.microsoft.com/office/drawing/2014/main" id="{B82B441E-11F1-A472-49F9-AB0E4EDB263A}"/>
              </a:ext>
            </a:extLst>
          </p:cNvPr>
          <p:cNvSpPr>
            <a:spLocks noGrp="1"/>
          </p:cNvSpPr>
          <p:nvPr>
            <p:ph idx="1"/>
          </p:nvPr>
        </p:nvSpPr>
        <p:spPr>
          <a:xfrm>
            <a:off x="338401" y="1502597"/>
            <a:ext cx="11521280" cy="579211"/>
          </a:xfrm>
        </p:spPr>
        <p:txBody>
          <a:bodyPr>
            <a:noAutofit/>
          </a:bodyPr>
          <a:lstStyle/>
          <a:p>
            <a:pPr marL="0" indent="0">
              <a:buNone/>
            </a:pPr>
            <a:r>
              <a:rPr lang="lv-LV" sz="2400" b="1" dirty="0" err="1"/>
              <a:t>Pamatzināšanas</a:t>
            </a:r>
            <a:r>
              <a:rPr lang="lv-LV" sz="2400" b="1" dirty="0"/>
              <a:t> meža apsaimniekošanas uzsākšanai </a:t>
            </a:r>
            <a:endParaRPr lang="en-US" sz="2400" dirty="0"/>
          </a:p>
        </p:txBody>
      </p:sp>
      <p:sp>
        <p:nvSpPr>
          <p:cNvPr id="3" name="TextBox 2">
            <a:extLst>
              <a:ext uri="{FF2B5EF4-FFF2-40B4-BE49-F238E27FC236}">
                <a16:creationId xmlns:a16="http://schemas.microsoft.com/office/drawing/2014/main" id="{08E5FC08-E249-5E68-C491-521906E95911}"/>
              </a:ext>
            </a:extLst>
          </p:cNvPr>
          <p:cNvSpPr txBox="1"/>
          <p:nvPr/>
        </p:nvSpPr>
        <p:spPr>
          <a:xfrm>
            <a:off x="378437" y="2002539"/>
            <a:ext cx="9279120" cy="4154984"/>
          </a:xfrm>
          <a:prstGeom prst="rect">
            <a:avLst/>
          </a:prstGeom>
          <a:noFill/>
        </p:spPr>
        <p:txBody>
          <a:bodyPr wrap="square">
            <a:spAutoFit/>
          </a:bodyPr>
          <a:lstStyle/>
          <a:p>
            <a:pPr>
              <a:defRPr/>
            </a:pPr>
            <a:r>
              <a:rPr lang="lv-LV" sz="2000" b="1" dirty="0" err="1"/>
              <a:t>Pamatzināšanas</a:t>
            </a:r>
            <a:r>
              <a:rPr lang="lv-LV" sz="2000" b="1" dirty="0"/>
              <a:t> meža apsaimniekošanas uzsākšanai </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Calibri"/>
                <a:ea typeface="+mn-ea"/>
                <a:cs typeface="+mn-cs"/>
              </a:rPr>
              <a:t>Apmācību ilgums: </a:t>
            </a:r>
            <a:r>
              <a:rPr kumimoji="0" lang="lv-LV" sz="2000" b="1" i="0" u="none" strike="noStrike" kern="1200" cap="none" spc="0" normalizeH="0" baseline="0" noProof="0" dirty="0">
                <a:ln>
                  <a:noFill/>
                </a:ln>
                <a:solidFill>
                  <a:prstClr val="black"/>
                </a:solidFill>
                <a:effectLst/>
                <a:uLnTx/>
                <a:uFillTx/>
                <a:latin typeface="Calibri"/>
                <a:ea typeface="+mn-ea"/>
                <a:cs typeface="+mn-cs"/>
              </a:rPr>
              <a:t>40 h, t.sk. 24 h teorija un 16 h praktiskās apmācības</a:t>
            </a:r>
            <a:r>
              <a:rPr kumimoji="0" lang="lv-LV"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Calibri"/>
                <a:ea typeface="+mn-ea"/>
                <a:cs typeface="+mn-cs"/>
              </a:rPr>
              <a:t>Lektori – MKPC, LBTU, PDF, VMD, Silava un citi no</a:t>
            </a:r>
            <a:r>
              <a:rPr lang="lv-LV" sz="2000" dirty="0">
                <a:solidFill>
                  <a:prstClr val="black"/>
                </a:solidFill>
                <a:latin typeface="Calibri"/>
              </a:rPr>
              <a:t>zares speciālisti</a:t>
            </a:r>
            <a:r>
              <a:rPr kumimoji="0" lang="lv-LV"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prstClr val="black"/>
                </a:solidFill>
                <a:effectLst/>
                <a:uLnTx/>
                <a:uFillTx/>
                <a:latin typeface="Calibri"/>
                <a:ea typeface="+mn-ea"/>
                <a:cs typeface="+mn-cs"/>
              </a:rPr>
              <a:t>Apmācību kursa mērķauditorija – </a:t>
            </a:r>
            <a:r>
              <a:rPr kumimoji="0" lang="lv-LV" sz="2000" b="1" i="0" u="none" strike="noStrike" kern="1200" cap="none" spc="0" normalizeH="0" baseline="0" noProof="0" dirty="0">
                <a:ln>
                  <a:noFill/>
                </a:ln>
                <a:solidFill>
                  <a:prstClr val="black"/>
                </a:solidFill>
                <a:effectLst/>
                <a:uLnTx/>
                <a:uFillTx/>
                <a:latin typeface="Calibri"/>
                <a:ea typeface="+mn-ea"/>
                <a:cs typeface="+mn-cs"/>
              </a:rPr>
              <a:t>jaunie meža īpašnieki, kuri pārņem vai manto meža īpašumu, vai arī to iegādājušies</a:t>
            </a:r>
            <a:r>
              <a:rPr kumimoji="0" lang="lv-LV"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a:ea typeface="+mn-ea"/>
                <a:cs typeface="+mn-cs"/>
              </a:rPr>
              <a:t>Lekciju kursa </a:t>
            </a:r>
            <a:r>
              <a:rPr lang="lv-LV" sz="2000" b="1" dirty="0">
                <a:solidFill>
                  <a:prstClr val="black"/>
                </a:solidFill>
                <a:latin typeface="Calibri"/>
              </a:rPr>
              <a:t>galvenie</a:t>
            </a:r>
            <a:r>
              <a:rPr kumimoji="0" lang="lv-LV" sz="2000" b="1" i="0" u="none" strike="noStrike" kern="1200" cap="none" spc="0" normalizeH="0" baseline="0" noProof="0" dirty="0">
                <a:ln>
                  <a:noFill/>
                </a:ln>
                <a:solidFill>
                  <a:prstClr val="black"/>
                </a:solidFill>
                <a:effectLst/>
                <a:uLnTx/>
                <a:uFillTx/>
                <a:latin typeface="Calibri"/>
                <a:ea typeface="+mn-ea"/>
                <a:cs typeface="+mn-cs"/>
              </a:rPr>
              <a:t> temati </a:t>
            </a:r>
            <a:r>
              <a:rPr lang="lv-LV" sz="2000" dirty="0">
                <a:solidFill>
                  <a:prstClr val="black"/>
                </a:solidFill>
                <a:latin typeface="Calibri"/>
              </a:rPr>
              <a:t>-</a:t>
            </a:r>
            <a:r>
              <a:rPr kumimoji="0" lang="lv-LV" sz="2000" b="0" i="0" u="none" strike="noStrike" kern="1200" cap="none" spc="0" normalizeH="0" baseline="0" noProof="0" dirty="0">
                <a:ln>
                  <a:noFill/>
                </a:ln>
                <a:solidFill>
                  <a:prstClr val="black"/>
                </a:solidFill>
                <a:effectLst/>
                <a:uLnTx/>
                <a:uFillTx/>
                <a:latin typeface="Calibri"/>
                <a:ea typeface="+mn-ea"/>
                <a:cs typeface="+mn-cs"/>
              </a:rPr>
              <a:t> meža tipoloģija, meža inventarizācija, galvenie mežaudžu parametri, normatīvo aktu prasības meža apsaimniekošanā, meža audzēšanas riski, to mazināšanas iespējas, meža atjaunošanas veidi, augsnes sagatavošana, arī galvenās koku un krūmus sugas, augājs un citi noderīgi temati mežsaimniecības pamatos.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dirty="0">
                <a:ln>
                  <a:noFill/>
                </a:ln>
                <a:solidFill>
                  <a:prstClr val="black"/>
                </a:solidFill>
                <a:effectLst/>
                <a:uLnTx/>
                <a:uFillTx/>
                <a:latin typeface="Calibri"/>
                <a:ea typeface="+mn-ea"/>
                <a:cs typeface="+mn-cs"/>
              </a:rPr>
              <a:t>Praktiskajās nodarbībās </a:t>
            </a:r>
            <a:r>
              <a:rPr kumimoji="0" lang="lv-LV" sz="2000" b="0" i="0" u="none" strike="noStrike" kern="1200" cap="none" spc="0" normalizeH="0" baseline="0" noProof="0" dirty="0">
                <a:ln>
                  <a:noFill/>
                </a:ln>
                <a:solidFill>
                  <a:prstClr val="black"/>
                </a:solidFill>
                <a:effectLst/>
                <a:uLnTx/>
                <a:uFillTx/>
                <a:latin typeface="Calibri"/>
                <a:ea typeface="+mn-ea"/>
                <a:cs typeface="+mn-cs"/>
              </a:rPr>
              <a:t>veic mežaudzes parametru noteikšanu, meža slimību, kaitēkļu atpazīšana mežā, iepazīstas ar meža atjaunošanas darbiem, jaunaudžu aizsardzības pasākumiem un praktiski veic galvenajā cirtē saglabājamo struktūru izvēli.</a:t>
            </a:r>
          </a:p>
        </p:txBody>
      </p:sp>
      <p:pic>
        <p:nvPicPr>
          <p:cNvPr id="6" name="Picture 5" descr="A person holding a measuring device and a clipboard&#10;&#10;Description automatically generated">
            <a:extLst>
              <a:ext uri="{FF2B5EF4-FFF2-40B4-BE49-F238E27FC236}">
                <a16:creationId xmlns:a16="http://schemas.microsoft.com/office/drawing/2014/main" id="{DE627452-039F-FC7D-37AB-22238B8F2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6523" y="3140968"/>
            <a:ext cx="2196000" cy="1647000"/>
          </a:xfrm>
          <a:prstGeom prst="rect">
            <a:avLst/>
          </a:prstGeom>
        </p:spPr>
      </p:pic>
      <p:pic>
        <p:nvPicPr>
          <p:cNvPr id="8" name="Picture 7" descr="A group of people standing in a forest&#10;&#10;Description automatically generated">
            <a:extLst>
              <a:ext uri="{FF2B5EF4-FFF2-40B4-BE49-F238E27FC236}">
                <a16:creationId xmlns:a16="http://schemas.microsoft.com/office/drawing/2014/main" id="{57AEE35F-EE7E-98E7-1637-387259DF14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6523" y="4869160"/>
            <a:ext cx="2196000" cy="1647000"/>
          </a:xfrm>
          <a:prstGeom prst="rect">
            <a:avLst/>
          </a:prstGeom>
        </p:spPr>
      </p:pic>
      <p:sp>
        <p:nvSpPr>
          <p:cNvPr id="7" name="Title 1">
            <a:extLst>
              <a:ext uri="{FF2B5EF4-FFF2-40B4-BE49-F238E27FC236}">
                <a16:creationId xmlns:a16="http://schemas.microsoft.com/office/drawing/2014/main" id="{5429A722-A11C-8E9C-3051-BD434E39A3DE}"/>
              </a:ext>
            </a:extLst>
          </p:cNvPr>
          <p:cNvSpPr txBox="1">
            <a:spLocks/>
          </p:cNvSpPr>
          <p:nvPr/>
        </p:nvSpPr>
        <p:spPr>
          <a:xfrm>
            <a:off x="349152" y="62981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APMĀCĪBAS MEŽA ĪPAŠNIEKIEM</a:t>
            </a:r>
          </a:p>
        </p:txBody>
      </p:sp>
      <p:pic>
        <p:nvPicPr>
          <p:cNvPr id="4" name="Picture 3" descr="A person in a hat holding a butterfly&#10;&#10;Description automatically generated">
            <a:extLst>
              <a:ext uri="{FF2B5EF4-FFF2-40B4-BE49-F238E27FC236}">
                <a16:creationId xmlns:a16="http://schemas.microsoft.com/office/drawing/2014/main" id="{968D7ADB-5642-AC5D-BCAD-945410FD1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6524" y="1421959"/>
            <a:ext cx="2196000" cy="1647001"/>
          </a:xfrm>
          <a:prstGeom prst="rect">
            <a:avLst/>
          </a:prstGeom>
        </p:spPr>
      </p:pic>
      <p:pic>
        <p:nvPicPr>
          <p:cNvPr id="11" name="Picture 10">
            <a:extLst>
              <a:ext uri="{FF2B5EF4-FFF2-40B4-BE49-F238E27FC236}">
                <a16:creationId xmlns:a16="http://schemas.microsoft.com/office/drawing/2014/main" id="{1250517C-824A-8BF8-3C1A-AB6C8046D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7553" y="1057979"/>
            <a:ext cx="2520278" cy="286674"/>
          </a:xfrm>
          <a:prstGeom prst="rect">
            <a:avLst/>
          </a:prstGeom>
        </p:spPr>
      </p:pic>
      <p:cxnSp>
        <p:nvCxnSpPr>
          <p:cNvPr id="12" name="Straight Connector 11">
            <a:extLst>
              <a:ext uri="{FF2B5EF4-FFF2-40B4-BE49-F238E27FC236}">
                <a16:creationId xmlns:a16="http://schemas.microsoft.com/office/drawing/2014/main" id="{7BB9C163-C128-7B30-A093-669A38F58443}"/>
              </a:ext>
            </a:extLst>
          </p:cNvPr>
          <p:cNvCxnSpPr>
            <a:cxnSpLocks/>
          </p:cNvCxnSpPr>
          <p:nvPr/>
        </p:nvCxnSpPr>
        <p:spPr>
          <a:xfrm>
            <a:off x="8832984" y="92761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53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43" y="1700808"/>
            <a:ext cx="7086600" cy="381000"/>
          </a:xfrm>
        </p:spPr>
        <p:txBody>
          <a:bodyPr>
            <a:noAutofit/>
          </a:bodyPr>
          <a:lstStyle/>
          <a:p>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800" dirty="0"/>
          </a:p>
        </p:txBody>
      </p:sp>
      <p:sp>
        <p:nvSpPr>
          <p:cNvPr id="9" name="Content Placeholder 8">
            <a:extLst>
              <a:ext uri="{FF2B5EF4-FFF2-40B4-BE49-F238E27FC236}">
                <a16:creationId xmlns:a16="http://schemas.microsoft.com/office/drawing/2014/main" id="{B82B441E-11F1-A472-49F9-AB0E4EDB263A}"/>
              </a:ext>
            </a:extLst>
          </p:cNvPr>
          <p:cNvSpPr>
            <a:spLocks noGrp="1"/>
          </p:cNvSpPr>
          <p:nvPr>
            <p:ph idx="1"/>
          </p:nvPr>
        </p:nvSpPr>
        <p:spPr>
          <a:xfrm>
            <a:off x="625560" y="2348880"/>
            <a:ext cx="11449272" cy="3222547"/>
          </a:xfrm>
        </p:spPr>
        <p:txBody>
          <a:bodyPr>
            <a:noAutofit/>
          </a:bodyPr>
          <a:lstStyle/>
          <a:p>
            <a:pPr marL="0" indent="0" algn="ctr">
              <a:buNone/>
            </a:pPr>
            <a:endParaRPr lang="lv-LV" sz="1000" b="1" dirty="0"/>
          </a:p>
          <a:p>
            <a:pPr marL="0" indent="0">
              <a:buNone/>
            </a:pPr>
            <a:r>
              <a:rPr lang="en-US" sz="2400" b="1" dirty="0" err="1"/>
              <a:t>Apmācīb</a:t>
            </a:r>
            <a:r>
              <a:rPr lang="lv-LV" sz="2400" b="1" dirty="0"/>
              <a:t>as tiek īstenotas </a:t>
            </a:r>
            <a:r>
              <a:rPr lang="lv-LV" sz="2400" b="1" dirty="0">
                <a:solidFill>
                  <a:schemeClr val="accent6">
                    <a:lumMod val="75000"/>
                  </a:schemeClr>
                </a:solidFill>
              </a:rPr>
              <a:t>līdz 2025. gada 30. septembrim. </a:t>
            </a:r>
            <a:endParaRPr lang="en-US" sz="2400" b="1" dirty="0">
              <a:solidFill>
                <a:schemeClr val="accent6">
                  <a:lumMod val="75000"/>
                </a:schemeClr>
              </a:solidFill>
            </a:endParaRPr>
          </a:p>
          <a:p>
            <a:pPr marL="0" indent="0">
              <a:buNone/>
            </a:pPr>
            <a:r>
              <a:rPr lang="lv-LV" sz="2400" b="1" dirty="0"/>
              <a:t>Plānots īstenot vēl tādas mācību grupas, kā</a:t>
            </a:r>
            <a:r>
              <a:rPr lang="en-US" sz="2400" dirty="0"/>
              <a:t>:</a:t>
            </a:r>
          </a:p>
          <a:p>
            <a:pPr marL="630238">
              <a:buClr>
                <a:schemeClr val="accent3">
                  <a:lumMod val="75000"/>
                </a:schemeClr>
              </a:buClr>
              <a:buFont typeface="Wingdings" panose="05000000000000000000" pitchFamily="2" charset="2"/>
              <a:buChar char="§"/>
            </a:pPr>
            <a:r>
              <a:rPr lang="en-US" sz="2000" dirty="0" err="1">
                <a:solidFill>
                  <a:schemeClr val="tx1">
                    <a:lumMod val="95000"/>
                    <a:lumOff val="5000"/>
                  </a:schemeClr>
                </a:solidFill>
              </a:rPr>
              <a:t>Meža</a:t>
            </a:r>
            <a:r>
              <a:rPr lang="en-US" sz="2000" dirty="0">
                <a:solidFill>
                  <a:schemeClr val="tx1">
                    <a:lumMod val="95000"/>
                    <a:lumOff val="5000"/>
                  </a:schemeClr>
                </a:solidFill>
              </a:rPr>
              <a:t> </a:t>
            </a:r>
            <a:r>
              <a:rPr lang="en-US" sz="2000" dirty="0" err="1">
                <a:solidFill>
                  <a:schemeClr val="tx1">
                    <a:lumMod val="95000"/>
                    <a:lumOff val="5000"/>
                  </a:schemeClr>
                </a:solidFill>
              </a:rPr>
              <a:t>apsaimniekošana</a:t>
            </a:r>
            <a:r>
              <a:rPr lang="en-US" sz="2000" dirty="0">
                <a:solidFill>
                  <a:schemeClr val="tx1">
                    <a:lumMod val="95000"/>
                    <a:lumOff val="5000"/>
                  </a:schemeClr>
                </a:solidFill>
              </a:rPr>
              <a:t> </a:t>
            </a:r>
            <a:r>
              <a:rPr lang="en-US" sz="2000" dirty="0" err="1">
                <a:solidFill>
                  <a:schemeClr val="tx1">
                    <a:lumMod val="95000"/>
                    <a:lumOff val="5000"/>
                  </a:schemeClr>
                </a:solidFill>
              </a:rPr>
              <a:t>kā</a:t>
            </a:r>
            <a:r>
              <a:rPr lang="en-US" sz="2000" dirty="0">
                <a:solidFill>
                  <a:schemeClr val="tx1">
                    <a:lumMod val="95000"/>
                    <a:lumOff val="5000"/>
                  </a:schemeClr>
                </a:solidFill>
              </a:rPr>
              <a:t> </a:t>
            </a:r>
            <a:r>
              <a:rPr lang="en-US" sz="2000" dirty="0" err="1">
                <a:solidFill>
                  <a:schemeClr val="tx1">
                    <a:lumMod val="95000"/>
                    <a:lumOff val="5000"/>
                  </a:schemeClr>
                </a:solidFill>
              </a:rPr>
              <a:t>uzņēmējdarbības</a:t>
            </a:r>
            <a:r>
              <a:rPr lang="en-US" sz="2000" dirty="0">
                <a:solidFill>
                  <a:schemeClr val="tx1">
                    <a:lumMod val="95000"/>
                    <a:lumOff val="5000"/>
                  </a:schemeClr>
                </a:solidFill>
              </a:rPr>
              <a:t> </a:t>
            </a:r>
            <a:r>
              <a:rPr lang="en-US" sz="2000" dirty="0" err="1">
                <a:solidFill>
                  <a:schemeClr val="tx1">
                    <a:lumMod val="95000"/>
                    <a:lumOff val="5000"/>
                  </a:schemeClr>
                </a:solidFill>
              </a:rPr>
              <a:t>veids</a:t>
            </a:r>
            <a:r>
              <a:rPr lang="en-US" sz="2000" dirty="0">
                <a:solidFill>
                  <a:schemeClr val="tx1">
                    <a:lumMod val="95000"/>
                    <a:lumOff val="5000"/>
                  </a:schemeClr>
                </a:solidFill>
              </a:rPr>
              <a:t>, </a:t>
            </a:r>
            <a:r>
              <a:rPr lang="en-US" sz="2000" dirty="0" err="1">
                <a:solidFill>
                  <a:schemeClr val="tx1">
                    <a:lumMod val="95000"/>
                    <a:lumOff val="5000"/>
                  </a:schemeClr>
                </a:solidFill>
              </a:rPr>
              <a:t>kooperācijas</a:t>
            </a:r>
            <a:r>
              <a:rPr lang="en-US" sz="2000" dirty="0">
                <a:solidFill>
                  <a:schemeClr val="tx1">
                    <a:lumMod val="95000"/>
                    <a:lumOff val="5000"/>
                  </a:schemeClr>
                </a:solidFill>
              </a:rPr>
              <a:t> </a:t>
            </a:r>
            <a:r>
              <a:rPr lang="en-US" sz="2000" dirty="0" err="1">
                <a:solidFill>
                  <a:schemeClr val="tx1">
                    <a:lumMod val="95000"/>
                    <a:lumOff val="5000"/>
                  </a:schemeClr>
                </a:solidFill>
              </a:rPr>
              <a:t>iespējas</a:t>
            </a:r>
            <a:r>
              <a:rPr lang="en-US" sz="2000" dirty="0">
                <a:solidFill>
                  <a:schemeClr val="tx1">
                    <a:lumMod val="95000"/>
                    <a:lumOff val="5000"/>
                  </a:schemeClr>
                </a:solidFill>
              </a:rPr>
              <a:t> </a:t>
            </a:r>
            <a:r>
              <a:rPr lang="en-US" sz="2000" dirty="0" err="1">
                <a:solidFill>
                  <a:schemeClr val="tx1">
                    <a:lumMod val="95000"/>
                    <a:lumOff val="5000"/>
                  </a:schemeClr>
                </a:solidFill>
              </a:rPr>
              <a:t>meža</a:t>
            </a:r>
            <a:r>
              <a:rPr lang="en-US" sz="2000" dirty="0">
                <a:solidFill>
                  <a:schemeClr val="tx1">
                    <a:lumMod val="95000"/>
                    <a:lumOff val="5000"/>
                  </a:schemeClr>
                </a:solidFill>
              </a:rPr>
              <a:t> </a:t>
            </a:r>
            <a:r>
              <a:rPr lang="en-US" sz="2000" dirty="0" err="1">
                <a:solidFill>
                  <a:schemeClr val="tx1">
                    <a:lumMod val="95000"/>
                    <a:lumOff val="5000"/>
                  </a:schemeClr>
                </a:solidFill>
              </a:rPr>
              <a:t>īpašniekam</a:t>
            </a:r>
            <a:r>
              <a:rPr lang="lv-LV" sz="2000" dirty="0">
                <a:solidFill>
                  <a:schemeClr val="tx1">
                    <a:lumMod val="95000"/>
                    <a:lumOff val="5000"/>
                  </a:schemeClr>
                </a:solidFill>
              </a:rPr>
              <a:t> </a:t>
            </a:r>
            <a:br>
              <a:rPr lang="lv-LV" sz="2000" dirty="0">
                <a:solidFill>
                  <a:schemeClr val="tx1">
                    <a:lumMod val="95000"/>
                    <a:lumOff val="5000"/>
                  </a:schemeClr>
                </a:solidFill>
              </a:rPr>
            </a:br>
            <a:r>
              <a:rPr lang="lv-LV" sz="2000" dirty="0">
                <a:solidFill>
                  <a:schemeClr val="tx1">
                    <a:lumMod val="95000"/>
                    <a:lumOff val="5000"/>
                  </a:schemeClr>
                </a:solidFill>
              </a:rPr>
              <a:t>(praktiskās nodarbības ārzemēs);</a:t>
            </a:r>
          </a:p>
          <a:p>
            <a:pPr marL="630238">
              <a:buClr>
                <a:schemeClr val="accent3">
                  <a:lumMod val="75000"/>
                </a:schemeClr>
              </a:buClr>
              <a:buFont typeface="Wingdings" panose="05000000000000000000" pitchFamily="2" charset="2"/>
              <a:buChar char="§"/>
            </a:pPr>
            <a:r>
              <a:rPr lang="en-US" sz="2000" dirty="0">
                <a:solidFill>
                  <a:schemeClr val="tx1">
                    <a:lumMod val="95000"/>
                    <a:lumOff val="5000"/>
                  </a:schemeClr>
                </a:solidFill>
              </a:rPr>
              <a:t>Meža </a:t>
            </a:r>
            <a:r>
              <a:rPr lang="en-US" sz="2000" dirty="0" err="1">
                <a:solidFill>
                  <a:schemeClr val="tx1">
                    <a:lumMod val="95000"/>
                    <a:lumOff val="5000"/>
                  </a:schemeClr>
                </a:solidFill>
              </a:rPr>
              <a:t>ekosistēmas</a:t>
            </a:r>
            <a:r>
              <a:rPr lang="en-US" sz="2000" dirty="0">
                <a:solidFill>
                  <a:schemeClr val="tx1">
                    <a:lumMod val="95000"/>
                    <a:lumOff val="5000"/>
                  </a:schemeClr>
                </a:solidFill>
              </a:rPr>
              <a:t> </a:t>
            </a:r>
            <a:r>
              <a:rPr lang="en-US" sz="2000" dirty="0" err="1">
                <a:solidFill>
                  <a:schemeClr val="tx1">
                    <a:lumMod val="95000"/>
                    <a:lumOff val="5000"/>
                  </a:schemeClr>
                </a:solidFill>
              </a:rPr>
              <a:t>pakalpojumi</a:t>
            </a:r>
            <a:r>
              <a:rPr lang="en-US" sz="2000" dirty="0">
                <a:solidFill>
                  <a:schemeClr val="tx1">
                    <a:lumMod val="95000"/>
                    <a:lumOff val="5000"/>
                  </a:schemeClr>
                </a:solidFill>
              </a:rPr>
              <a:t>, </a:t>
            </a:r>
            <a:r>
              <a:rPr lang="en-US" sz="2000" dirty="0" err="1">
                <a:solidFill>
                  <a:schemeClr val="tx1">
                    <a:lumMod val="95000"/>
                    <a:lumOff val="5000"/>
                  </a:schemeClr>
                </a:solidFill>
              </a:rPr>
              <a:t>integrācija</a:t>
            </a:r>
            <a:r>
              <a:rPr lang="en-US" sz="2000" dirty="0">
                <a:solidFill>
                  <a:schemeClr val="tx1">
                    <a:lumMod val="95000"/>
                    <a:lumOff val="5000"/>
                  </a:schemeClr>
                </a:solidFill>
              </a:rPr>
              <a:t> meža </a:t>
            </a:r>
            <a:r>
              <a:rPr lang="en-US" sz="2000" dirty="0" err="1">
                <a:solidFill>
                  <a:schemeClr val="tx1">
                    <a:lumMod val="95000"/>
                    <a:lumOff val="5000"/>
                  </a:schemeClr>
                </a:solidFill>
              </a:rPr>
              <a:t>apsaimniekošanā</a:t>
            </a:r>
            <a:r>
              <a:rPr lang="lv-LV" sz="2000" dirty="0">
                <a:solidFill>
                  <a:schemeClr val="tx1">
                    <a:lumMod val="95000"/>
                    <a:lumOff val="5000"/>
                  </a:schemeClr>
                </a:solidFill>
              </a:rPr>
              <a:t>.</a:t>
            </a:r>
          </a:p>
          <a:p>
            <a:pPr marL="1074738" indent="-271463">
              <a:buFont typeface="Wingdings" panose="05000000000000000000" pitchFamily="2" charset="2"/>
              <a:buChar char="q"/>
            </a:pPr>
            <a:endParaRPr lang="lv-LV" sz="1000" dirty="0">
              <a:solidFill>
                <a:schemeClr val="tx1">
                  <a:lumMod val="95000"/>
                  <a:lumOff val="5000"/>
                </a:schemeClr>
              </a:solidFill>
            </a:endParaRPr>
          </a:p>
          <a:p>
            <a:pPr marL="0" indent="0">
              <a:buNone/>
            </a:pPr>
            <a:r>
              <a:rPr lang="lv-LV" sz="2000" dirty="0">
                <a:solidFill>
                  <a:schemeClr val="tx1">
                    <a:lumMod val="95000"/>
                    <a:lumOff val="5000"/>
                  </a:schemeClr>
                </a:solidFill>
              </a:rPr>
              <a:t>Mācības tiek organizētas piesaistot vieslektorus no LBTU Meža un vides zinātņu fakultātes, Pārtikas un veterinārā dienesta, Valsts meža dienesta, Dabas aizsardzības pārvaldes, kā arī mežzinātniekus un citu institūciju speciālistus. Apmācību projekts tiek īstenots sadarbībā ar Latvijas </a:t>
            </a:r>
            <a:r>
              <a:rPr lang="lv-LV" sz="2000" dirty="0" err="1">
                <a:solidFill>
                  <a:schemeClr val="tx1">
                    <a:lumMod val="95000"/>
                    <a:lumOff val="5000"/>
                  </a:schemeClr>
                </a:solidFill>
              </a:rPr>
              <a:t>Biozinātņu</a:t>
            </a:r>
            <a:r>
              <a:rPr lang="lv-LV" sz="2000" dirty="0">
                <a:solidFill>
                  <a:schemeClr val="tx1">
                    <a:lumMod val="95000"/>
                    <a:lumOff val="5000"/>
                  </a:schemeClr>
                </a:solidFill>
              </a:rPr>
              <a:t> un tehnoloģiju universitāti (LBTU).</a:t>
            </a:r>
          </a:p>
        </p:txBody>
      </p:sp>
      <p:sp>
        <p:nvSpPr>
          <p:cNvPr id="3" name="Title 1">
            <a:extLst>
              <a:ext uri="{FF2B5EF4-FFF2-40B4-BE49-F238E27FC236}">
                <a16:creationId xmlns:a16="http://schemas.microsoft.com/office/drawing/2014/main" id="{B3DE15C2-F612-7749-F83A-48372D6805EC}"/>
              </a:ext>
            </a:extLst>
          </p:cNvPr>
          <p:cNvSpPr txBox="1">
            <a:spLocks/>
          </p:cNvSpPr>
          <p:nvPr/>
        </p:nvSpPr>
        <p:spPr>
          <a:xfrm>
            <a:off x="349152" y="62981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APMĀCĪBAS MEŽA ĪPAŠNIEKIEM</a:t>
            </a:r>
          </a:p>
        </p:txBody>
      </p:sp>
      <p:sp>
        <p:nvSpPr>
          <p:cNvPr id="6" name="TextBox 5">
            <a:extLst>
              <a:ext uri="{FF2B5EF4-FFF2-40B4-BE49-F238E27FC236}">
                <a16:creationId xmlns:a16="http://schemas.microsoft.com/office/drawing/2014/main" id="{9FB36A56-D727-796C-2E8F-29392127BEF2}"/>
              </a:ext>
            </a:extLst>
          </p:cNvPr>
          <p:cNvSpPr txBox="1"/>
          <p:nvPr/>
        </p:nvSpPr>
        <p:spPr>
          <a:xfrm>
            <a:off x="623392" y="1634405"/>
            <a:ext cx="2232248" cy="707886"/>
          </a:xfrm>
          <a:prstGeom prst="rect">
            <a:avLst/>
          </a:prstGeom>
          <a:noFill/>
        </p:spPr>
        <p:txBody>
          <a:bodyPr wrap="square" rtlCol="0">
            <a:spAutoFit/>
          </a:bodyPr>
          <a:lstStyle/>
          <a:p>
            <a:pPr algn="ctr"/>
            <a:r>
              <a:rPr lang="en-US" sz="2000" b="1" dirty="0"/>
              <a:t>LAP 2014.</a:t>
            </a:r>
            <a:r>
              <a:rPr lang="lv-LV" sz="2000" b="1" dirty="0"/>
              <a:t> - </a:t>
            </a:r>
            <a:r>
              <a:rPr lang="en-US" sz="2000" b="1" dirty="0"/>
              <a:t>2020. </a:t>
            </a:r>
            <a:r>
              <a:rPr lang="en-US" sz="2000" b="1" spc="100" dirty="0" err="1"/>
              <a:t>apakšpasākum</a:t>
            </a:r>
            <a:r>
              <a:rPr lang="lv-LV" sz="2000" b="1" spc="100" dirty="0"/>
              <a:t>a</a:t>
            </a:r>
            <a:endParaRPr lang="lv-LV" sz="2000" spc="100" dirty="0"/>
          </a:p>
        </p:txBody>
      </p:sp>
      <p:sp>
        <p:nvSpPr>
          <p:cNvPr id="7" name="TextBox 6">
            <a:extLst>
              <a:ext uri="{FF2B5EF4-FFF2-40B4-BE49-F238E27FC236}">
                <a16:creationId xmlns:a16="http://schemas.microsoft.com/office/drawing/2014/main" id="{2FDD7622-4068-80BB-C2E4-4728D22FCDF0}"/>
              </a:ext>
            </a:extLst>
          </p:cNvPr>
          <p:cNvSpPr txBox="1"/>
          <p:nvPr/>
        </p:nvSpPr>
        <p:spPr>
          <a:xfrm>
            <a:off x="2883796" y="1556792"/>
            <a:ext cx="7956374" cy="1246495"/>
          </a:xfrm>
          <a:prstGeom prst="rect">
            <a:avLst/>
          </a:prstGeom>
          <a:noFill/>
        </p:spPr>
        <p:txBody>
          <a:bodyPr wrap="square" rtlCol="0">
            <a:spAutoFit/>
          </a:bodyPr>
          <a:lstStyle/>
          <a:p>
            <a:r>
              <a:rPr lang="lv-LV" sz="2500" b="1" dirty="0"/>
              <a:t>«</a:t>
            </a:r>
            <a:r>
              <a:rPr lang="en-US" sz="2500" b="1" dirty="0" err="1"/>
              <a:t>Profesionālās</a:t>
            </a:r>
            <a:r>
              <a:rPr lang="en-US" sz="2500" b="1" dirty="0"/>
              <a:t> </a:t>
            </a:r>
            <a:r>
              <a:rPr lang="en-US" sz="2500" b="1" dirty="0" err="1"/>
              <a:t>izglītības</a:t>
            </a:r>
            <a:r>
              <a:rPr lang="en-US" sz="2500" b="1" dirty="0"/>
              <a:t> un </a:t>
            </a:r>
            <a:r>
              <a:rPr lang="en-US" sz="2500" b="1" dirty="0" err="1"/>
              <a:t>prasmju</a:t>
            </a:r>
            <a:r>
              <a:rPr lang="en-US" sz="2500" b="1" dirty="0"/>
              <a:t> </a:t>
            </a:r>
            <a:r>
              <a:rPr lang="en-US" sz="2500" b="1" dirty="0" err="1"/>
              <a:t>apguves</a:t>
            </a:r>
            <a:r>
              <a:rPr lang="en-US" sz="2500" b="1" dirty="0"/>
              <a:t> </a:t>
            </a:r>
            <a:r>
              <a:rPr lang="en-US" sz="2500" b="1" dirty="0" err="1"/>
              <a:t>pasākumi</a:t>
            </a:r>
            <a:r>
              <a:rPr lang="en-US" sz="2500" b="1" dirty="0"/>
              <a:t>»</a:t>
            </a:r>
            <a:r>
              <a:rPr lang="lv-LV" sz="2500" b="1" dirty="0"/>
              <a:t> ietvaros</a:t>
            </a:r>
          </a:p>
          <a:p>
            <a:endParaRPr lang="lv-LV" sz="2500" dirty="0"/>
          </a:p>
        </p:txBody>
      </p:sp>
      <p:cxnSp>
        <p:nvCxnSpPr>
          <p:cNvPr id="8" name="Straight Connector 7">
            <a:extLst>
              <a:ext uri="{FF2B5EF4-FFF2-40B4-BE49-F238E27FC236}">
                <a16:creationId xmlns:a16="http://schemas.microsoft.com/office/drawing/2014/main" id="{FED23629-BFEB-B4E9-93DE-6EA21A76F537}"/>
              </a:ext>
            </a:extLst>
          </p:cNvPr>
          <p:cNvCxnSpPr>
            <a:cxnSpLocks/>
          </p:cNvCxnSpPr>
          <p:nvPr/>
        </p:nvCxnSpPr>
        <p:spPr>
          <a:xfrm>
            <a:off x="2855640" y="174329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610A5D6-2C62-A93F-1418-81F6D0155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53" y="1057979"/>
            <a:ext cx="2520278" cy="286674"/>
          </a:xfrm>
          <a:prstGeom prst="rect">
            <a:avLst/>
          </a:prstGeom>
        </p:spPr>
      </p:pic>
      <p:cxnSp>
        <p:nvCxnSpPr>
          <p:cNvPr id="11" name="Straight Connector 10">
            <a:extLst>
              <a:ext uri="{FF2B5EF4-FFF2-40B4-BE49-F238E27FC236}">
                <a16:creationId xmlns:a16="http://schemas.microsoft.com/office/drawing/2014/main" id="{3416C2D2-507E-F474-8CA2-E29C91B46418}"/>
              </a:ext>
            </a:extLst>
          </p:cNvPr>
          <p:cNvCxnSpPr>
            <a:cxnSpLocks/>
          </p:cNvCxnSpPr>
          <p:nvPr/>
        </p:nvCxnSpPr>
        <p:spPr>
          <a:xfrm>
            <a:off x="8832984" y="92761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43" y="1700808"/>
            <a:ext cx="7086600" cy="381000"/>
          </a:xfrm>
        </p:spPr>
        <p:txBody>
          <a:bodyPr>
            <a:noAutofit/>
          </a:bodyPr>
          <a:lstStyle/>
          <a:p>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altLang="lv-LV" sz="2800" b="1" dirty="0">
                <a:solidFill>
                  <a:srgbClr val="8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800" dirty="0"/>
          </a:p>
        </p:txBody>
      </p:sp>
      <p:sp>
        <p:nvSpPr>
          <p:cNvPr id="9" name="Content Placeholder 8">
            <a:extLst>
              <a:ext uri="{FF2B5EF4-FFF2-40B4-BE49-F238E27FC236}">
                <a16:creationId xmlns:a16="http://schemas.microsoft.com/office/drawing/2014/main" id="{8CBB5407-A087-3321-911B-D779CD97CAE5}"/>
              </a:ext>
            </a:extLst>
          </p:cNvPr>
          <p:cNvSpPr>
            <a:spLocks noGrp="1"/>
          </p:cNvSpPr>
          <p:nvPr>
            <p:ph idx="1"/>
          </p:nvPr>
        </p:nvSpPr>
        <p:spPr>
          <a:xfrm>
            <a:off x="144903" y="1965795"/>
            <a:ext cx="8687401" cy="1463206"/>
          </a:xfrm>
        </p:spPr>
        <p:txBody>
          <a:bodyPr>
            <a:normAutofit/>
          </a:bodyPr>
          <a:lstStyle/>
          <a:p>
            <a:pPr marL="271463" indent="0">
              <a:buNone/>
            </a:pPr>
            <a:r>
              <a:rPr lang="lv-LV" sz="2400" dirty="0"/>
              <a:t>Informācija par MKPC </a:t>
            </a:r>
            <a:r>
              <a:rPr lang="lv-LV" sz="2400" b="1" dirty="0"/>
              <a:t>plānotajām mācībām </a:t>
            </a:r>
            <a:r>
              <a:rPr lang="lv-LV" sz="2400" dirty="0"/>
              <a:t>pieejama LLKC mājaslapā, sadaļā </a:t>
            </a:r>
            <a:r>
              <a:rPr lang="lv-LV" sz="2400" b="1" dirty="0"/>
              <a:t>"Mežsaimniecība"</a:t>
            </a:r>
            <a:r>
              <a:rPr lang="lv-LV" sz="2400" dirty="0"/>
              <a:t> apakšsadaļā </a:t>
            </a:r>
            <a:r>
              <a:rPr lang="lv-LV" sz="2400" b="1" dirty="0"/>
              <a:t>"Apmācības":</a:t>
            </a:r>
            <a:r>
              <a:rPr lang="lv-LV" sz="1400" b="1" dirty="0"/>
              <a:t> </a:t>
            </a:r>
            <a:r>
              <a:rPr lang="lv-LV" sz="2200" i="1" dirty="0">
                <a:solidFill>
                  <a:schemeClr val="accent3">
                    <a:lumMod val="50000"/>
                  </a:schemeClr>
                </a:solidFill>
                <a:hlinkClick r:id="rId3">
                  <a:extLst>
                    <a:ext uri="{A12FA001-AC4F-418D-AE19-62706E023703}">
                      <ahyp:hlinkClr xmlns:ahyp="http://schemas.microsoft.com/office/drawing/2018/hyperlinkcolor" val="tx"/>
                    </a:ext>
                  </a:extLst>
                </a:hlinkClick>
              </a:rPr>
              <a:t>https://new.llkc.lv/lv/nozares/mezsaimnieciba-apmacibas/apmacibas</a:t>
            </a:r>
            <a:endParaRPr lang="lv-LV" sz="2200" i="1" dirty="0">
              <a:solidFill>
                <a:schemeClr val="accent3">
                  <a:lumMod val="50000"/>
                </a:schemeClr>
              </a:solidFill>
            </a:endParaRPr>
          </a:p>
        </p:txBody>
      </p:sp>
      <p:pic>
        <p:nvPicPr>
          <p:cNvPr id="15" name="Picture 14" descr="A person holding a pipe with a string&#10;&#10;Description automatically generated with medium confidence">
            <a:extLst>
              <a:ext uri="{FF2B5EF4-FFF2-40B4-BE49-F238E27FC236}">
                <a16:creationId xmlns:a16="http://schemas.microsoft.com/office/drawing/2014/main" id="{ADE44DCE-7A6E-B36D-3FA1-DDAE480C6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676" y="4533497"/>
            <a:ext cx="1620000" cy="2160000"/>
          </a:xfrm>
          <a:prstGeom prst="rect">
            <a:avLst/>
          </a:prstGeom>
          <a:ln>
            <a:noFill/>
          </a:ln>
          <a:effectLst>
            <a:outerShdw blurRad="292100" dist="139700" dir="2700000" algn="tl" rotWithShape="0">
              <a:srgbClr val="333333">
                <a:alpha val="65000"/>
              </a:srgbClr>
            </a:outerShdw>
          </a:effectLst>
        </p:spPr>
      </p:pic>
      <p:pic>
        <p:nvPicPr>
          <p:cNvPr id="17" name="Picture 16" descr="A person using a chainsaw in the woods&#10;&#10;Description automatically generated">
            <a:extLst>
              <a:ext uri="{FF2B5EF4-FFF2-40B4-BE49-F238E27FC236}">
                <a16:creationId xmlns:a16="http://schemas.microsoft.com/office/drawing/2014/main" id="{9AD51920-F903-714E-C8D1-19872676BC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248" y="4511753"/>
            <a:ext cx="2880000" cy="2160000"/>
          </a:xfrm>
          <a:prstGeom prst="rect">
            <a:avLst/>
          </a:prstGeom>
          <a:ln>
            <a:noFill/>
          </a:ln>
          <a:effectLst>
            <a:outerShdw blurRad="292100" dist="139700" dir="2700000" algn="tl" rotWithShape="0">
              <a:srgbClr val="333333">
                <a:alpha val="65000"/>
              </a:srgbClr>
            </a:outerShdw>
          </a:effectLst>
        </p:spPr>
      </p:pic>
      <p:pic>
        <p:nvPicPr>
          <p:cNvPr id="19" name="Picture 18" descr="A person standing in the woods holding a clipboard&#10;&#10;Description automatically generated">
            <a:extLst>
              <a:ext uri="{FF2B5EF4-FFF2-40B4-BE49-F238E27FC236}">
                <a16:creationId xmlns:a16="http://schemas.microsoft.com/office/drawing/2014/main" id="{A92465A4-25E6-D797-BE6C-611CF5FB94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1264" y="1891308"/>
            <a:ext cx="2665437" cy="3553916"/>
          </a:xfrm>
          <a:prstGeom prst="rect">
            <a:avLst/>
          </a:prstGeom>
          <a:ln>
            <a:noFill/>
          </a:ln>
          <a:effectLst>
            <a:outerShdw blurRad="292100" dist="139700" dir="2700000" algn="tl" rotWithShape="0">
              <a:srgbClr val="333333">
                <a:alpha val="65000"/>
              </a:srgbClr>
            </a:outerShdw>
          </a:effectLst>
        </p:spPr>
      </p:pic>
      <p:pic>
        <p:nvPicPr>
          <p:cNvPr id="21" name="Picture 20" descr="A group of people in the woods&#10;&#10;Description automatically generated">
            <a:extLst>
              <a:ext uri="{FF2B5EF4-FFF2-40B4-BE49-F238E27FC236}">
                <a16:creationId xmlns:a16="http://schemas.microsoft.com/office/drawing/2014/main" id="{E9269C4B-4E97-310D-E173-1FB611AD8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53" y="4533497"/>
            <a:ext cx="2880000" cy="2160000"/>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29F24A66-DDCC-1BE8-A885-1266506AA0A4}"/>
              </a:ext>
            </a:extLst>
          </p:cNvPr>
          <p:cNvSpPr txBox="1">
            <a:spLocks/>
          </p:cNvSpPr>
          <p:nvPr/>
        </p:nvSpPr>
        <p:spPr>
          <a:xfrm>
            <a:off x="349152" y="629816"/>
            <a:ext cx="1123324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altLang="en-US" sz="3200" b="1" dirty="0">
                <a:solidFill>
                  <a:schemeClr val="accent3">
                    <a:lumMod val="50000"/>
                  </a:schemeClr>
                </a:solidFill>
                <a:cs typeface="Arial" panose="020B0604020202020204" pitchFamily="34" charset="0"/>
              </a:rPr>
              <a:t>APMĀCĪBAS MEŽA ĪPAŠNIEKIEM</a:t>
            </a:r>
          </a:p>
        </p:txBody>
      </p:sp>
      <p:sp>
        <p:nvSpPr>
          <p:cNvPr id="7" name="TextBox 6">
            <a:extLst>
              <a:ext uri="{FF2B5EF4-FFF2-40B4-BE49-F238E27FC236}">
                <a16:creationId xmlns:a16="http://schemas.microsoft.com/office/drawing/2014/main" id="{C813F610-52E0-85F0-02AE-1D5B7A9B1093}"/>
              </a:ext>
            </a:extLst>
          </p:cNvPr>
          <p:cNvSpPr txBox="1"/>
          <p:nvPr/>
        </p:nvSpPr>
        <p:spPr>
          <a:xfrm>
            <a:off x="1199457" y="3277291"/>
            <a:ext cx="7632848" cy="1200329"/>
          </a:xfrm>
          <a:prstGeom prst="rect">
            <a:avLst/>
          </a:prstGeom>
          <a:noFill/>
        </p:spPr>
        <p:txBody>
          <a:bodyPr wrap="square">
            <a:spAutoFit/>
          </a:bodyPr>
          <a:lstStyle/>
          <a:p>
            <a:pPr marL="271463" indent="0" algn="just">
              <a:buNone/>
            </a:pPr>
            <a:r>
              <a:rPr lang="lv-LV" sz="2400" dirty="0"/>
              <a:t>Par plānotajām mācībām interesēties sev tuvākajā MKPC reģionālajā nodaļā vai rakstot </a:t>
            </a:r>
            <a:r>
              <a:rPr lang="lv-LV" sz="2400" dirty="0">
                <a:solidFill>
                  <a:schemeClr val="accent3">
                    <a:lumMod val="50000"/>
                  </a:schemeClr>
                </a:solidFill>
                <a:hlinkClick r:id="rId8">
                  <a:extLst>
                    <a:ext uri="{A12FA001-AC4F-418D-AE19-62706E023703}">
                      <ahyp:hlinkClr xmlns:ahyp="http://schemas.microsoft.com/office/drawing/2018/hyperlinkcolor" val="tx"/>
                    </a:ext>
                  </a:extLst>
                </a:hlinkClick>
              </a:rPr>
              <a:t>apmacibas@mkpc.llkc.lv</a:t>
            </a:r>
            <a:r>
              <a:rPr lang="lv-LV" sz="2400" dirty="0"/>
              <a:t>, vai zvanot uz tālr. 26352648</a:t>
            </a:r>
            <a:endParaRPr lang="en-US" sz="2400" dirty="0"/>
          </a:p>
        </p:txBody>
      </p:sp>
      <p:pic>
        <p:nvPicPr>
          <p:cNvPr id="11" name="Graphic 10" descr="Artificial Intelligence with solid fill">
            <a:extLst>
              <a:ext uri="{FF2B5EF4-FFF2-40B4-BE49-F238E27FC236}">
                <a16:creationId xmlns:a16="http://schemas.microsoft.com/office/drawing/2014/main" id="{2E788E7F-6347-2F92-9254-97B857D701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839" y="3333168"/>
            <a:ext cx="914400" cy="914400"/>
          </a:xfrm>
          <a:prstGeom prst="rect">
            <a:avLst/>
          </a:prstGeom>
        </p:spPr>
      </p:pic>
      <p:pic>
        <p:nvPicPr>
          <p:cNvPr id="13" name="Picture 12">
            <a:extLst>
              <a:ext uri="{FF2B5EF4-FFF2-40B4-BE49-F238E27FC236}">
                <a16:creationId xmlns:a16="http://schemas.microsoft.com/office/drawing/2014/main" id="{37805379-DBD3-C710-09B3-D0B5D1A880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7553" y="1057979"/>
            <a:ext cx="2520278" cy="286674"/>
          </a:xfrm>
          <a:prstGeom prst="rect">
            <a:avLst/>
          </a:prstGeom>
        </p:spPr>
      </p:pic>
      <p:cxnSp>
        <p:nvCxnSpPr>
          <p:cNvPr id="14" name="Straight Connector 13">
            <a:extLst>
              <a:ext uri="{FF2B5EF4-FFF2-40B4-BE49-F238E27FC236}">
                <a16:creationId xmlns:a16="http://schemas.microsoft.com/office/drawing/2014/main" id="{8D98E290-8815-D4E4-2BA4-90049B36CE20}"/>
              </a:ext>
            </a:extLst>
          </p:cNvPr>
          <p:cNvCxnSpPr>
            <a:cxnSpLocks/>
          </p:cNvCxnSpPr>
          <p:nvPr/>
        </p:nvCxnSpPr>
        <p:spPr>
          <a:xfrm>
            <a:off x="8832984" y="927619"/>
            <a:ext cx="0" cy="50793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1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916832"/>
            <a:ext cx="10801200" cy="4176464"/>
          </a:xfrm>
        </p:spPr>
        <p:txBody>
          <a:bodyPr>
            <a:noAutofit/>
          </a:bodyPr>
          <a:lstStyle/>
          <a:p>
            <a:pPr marL="0" indent="0" algn="ctr">
              <a:spcAft>
                <a:spcPts val="1200"/>
              </a:spcAft>
              <a:buNone/>
            </a:pPr>
            <a:r>
              <a:rPr lang="lv-LV" sz="2000" i="1" dirty="0"/>
              <a:t>LAP 2014-2020 </a:t>
            </a:r>
            <a:r>
              <a:rPr lang="lv-LV" sz="2000" i="1" dirty="0" err="1"/>
              <a:t>apakšpasākuma</a:t>
            </a:r>
            <a:r>
              <a:rPr lang="lv-LV" sz="2000" i="1" dirty="0"/>
              <a:t> “Atbalsts saimniecību un mežu apmeklējumiem</a:t>
            </a:r>
            <a:r>
              <a:rPr lang="en-US" sz="2000" i="1" dirty="0"/>
              <a:t>”</a:t>
            </a:r>
            <a:r>
              <a:rPr lang="lv-LV" sz="2000" i="1" dirty="0"/>
              <a:t> ietvaros</a:t>
            </a:r>
          </a:p>
          <a:p>
            <a:pPr marL="0" indent="0">
              <a:buNone/>
            </a:pPr>
            <a:r>
              <a:rPr lang="lv-LV" sz="2400" b="1" dirty="0"/>
              <a:t>Skaitliskie rezultāti:</a:t>
            </a:r>
            <a:endParaRPr lang="en-US" sz="2400" b="1" dirty="0"/>
          </a:p>
          <a:p>
            <a:pPr marL="985838" indent="0">
              <a:buNone/>
            </a:pPr>
            <a:r>
              <a:rPr lang="lv-LV" sz="2000" b="1" dirty="0">
                <a:solidFill>
                  <a:schemeClr val="accent6">
                    <a:lumMod val="75000"/>
                  </a:schemeClr>
                </a:solidFill>
              </a:rPr>
              <a:t>8</a:t>
            </a:r>
            <a:r>
              <a:rPr lang="en-US" sz="2000" dirty="0">
                <a:solidFill>
                  <a:schemeClr val="accent6">
                    <a:lumMod val="75000"/>
                  </a:schemeClr>
                </a:solidFill>
              </a:rPr>
              <a:t> </a:t>
            </a:r>
            <a:r>
              <a:rPr lang="lv-LV" sz="2000" dirty="0"/>
              <a:t>mežu apmeklējumu grupas</a:t>
            </a:r>
          </a:p>
          <a:p>
            <a:pPr marL="985838" indent="0">
              <a:buNone/>
            </a:pPr>
            <a:r>
              <a:rPr lang="lv-LV" sz="2000" b="1" dirty="0">
                <a:solidFill>
                  <a:schemeClr val="accent6">
                    <a:lumMod val="75000"/>
                  </a:schemeClr>
                </a:solidFill>
              </a:rPr>
              <a:t>160</a:t>
            </a:r>
            <a:r>
              <a:rPr lang="lv-LV" sz="2000" b="1" dirty="0">
                <a:solidFill>
                  <a:schemeClr val="bg2">
                    <a:lumMod val="50000"/>
                  </a:schemeClr>
                </a:solidFill>
              </a:rPr>
              <a:t> </a:t>
            </a:r>
            <a:r>
              <a:rPr lang="lv-LV" sz="2000" dirty="0"/>
              <a:t>mežu apmeklējuma dalībnieki – meža īpašnieki, mednieki, meža nozarē nodarbinātie</a:t>
            </a:r>
            <a:endParaRPr lang="en-US" sz="2000" dirty="0"/>
          </a:p>
          <a:p>
            <a:pPr marL="0" indent="0">
              <a:buNone/>
            </a:pPr>
            <a:endParaRPr lang="en-US" sz="1100" dirty="0"/>
          </a:p>
          <a:p>
            <a:pPr marL="0" indent="0">
              <a:buNone/>
            </a:pPr>
            <a:r>
              <a:rPr lang="en-US" sz="2400" b="1" dirty="0"/>
              <a:t>TOP 3 </a:t>
            </a:r>
            <a:r>
              <a:rPr lang="lv-LV" sz="2400" b="1" dirty="0"/>
              <a:t>tēmas: </a:t>
            </a:r>
          </a:p>
          <a:p>
            <a:pPr>
              <a:buClr>
                <a:srgbClr val="669900"/>
              </a:buClr>
              <a:buFont typeface="Wingdings" panose="05000000000000000000" pitchFamily="2" charset="2"/>
              <a:buChar char="§"/>
            </a:pPr>
            <a:r>
              <a:rPr lang="lv-LV" sz="2200" dirty="0">
                <a:effectLst/>
                <a:ea typeface="Calibri" panose="020F0502020204030204" pitchFamily="34" charset="0"/>
                <a:cs typeface="Arial" panose="020B0604020202020204" pitchFamily="34" charset="0"/>
              </a:rPr>
              <a:t>Meža apsaimniekošanas metodes aizsargājamās dabas teritorijās, sertificētu mežu apsaimniekošana</a:t>
            </a:r>
            <a:endParaRPr lang="lv-LV" sz="2200" u="sng" dirty="0"/>
          </a:p>
          <a:p>
            <a:pPr>
              <a:buClr>
                <a:srgbClr val="669900"/>
              </a:buClr>
              <a:buFont typeface="Wingdings" panose="05000000000000000000" pitchFamily="2" charset="2"/>
              <a:buChar char="§"/>
            </a:pPr>
            <a:r>
              <a:rPr lang="lv-LV" sz="2200" dirty="0"/>
              <a:t>Tehnikas un tehnoloģiju izmantošana privāto mežu apsaimniekošanā;</a:t>
            </a:r>
          </a:p>
          <a:p>
            <a:pPr>
              <a:buClr>
                <a:srgbClr val="669900"/>
              </a:buClr>
              <a:buFont typeface="Wingdings" panose="05000000000000000000" pitchFamily="2" charset="2"/>
              <a:buChar char="§"/>
            </a:pPr>
            <a:r>
              <a:rPr lang="lv-LV" sz="2200" dirty="0">
                <a:solidFill>
                  <a:srgbClr val="000000"/>
                </a:solidFill>
                <a:effectLst/>
                <a:ea typeface="Calibri" panose="020F0502020204030204" pitchFamily="34" charset="0"/>
                <a:cs typeface="Arial" panose="020B0604020202020204" pitchFamily="34" charset="0"/>
              </a:rPr>
              <a:t>Meža apsaimniekošanas prakses pielāgošana klimata izmaiņām, mežaudžu klimatizturība, s</a:t>
            </a:r>
            <a:r>
              <a:rPr lang="lv-LV" sz="2200" dirty="0">
                <a:effectLst/>
                <a:ea typeface="Calibri" panose="020F0502020204030204" pitchFamily="34" charset="0"/>
                <a:cs typeface="Arial" panose="020B0604020202020204" pitchFamily="34" charset="0"/>
              </a:rPr>
              <a:t>vešzemju sugu ieaudzēšanas potenciāls</a:t>
            </a:r>
            <a:endParaRPr lang="en-US" sz="2200" dirty="0"/>
          </a:p>
          <a:p>
            <a:pPr marL="0" indent="0">
              <a:buNone/>
            </a:pPr>
            <a:r>
              <a:rPr lang="lv-LV" sz="1800" dirty="0"/>
              <a:t>		</a:t>
            </a:r>
          </a:p>
        </p:txBody>
      </p:sp>
      <p:sp>
        <p:nvSpPr>
          <p:cNvPr id="4" name="Title 1">
            <a:extLst>
              <a:ext uri="{FF2B5EF4-FFF2-40B4-BE49-F238E27FC236}">
                <a16:creationId xmlns:a16="http://schemas.microsoft.com/office/drawing/2014/main" id="{CF9B280C-0428-27FA-F525-C00E9F4D8250}"/>
              </a:ext>
            </a:extLst>
          </p:cNvPr>
          <p:cNvSpPr txBox="1">
            <a:spLocks/>
          </p:cNvSpPr>
          <p:nvPr/>
        </p:nvSpPr>
        <p:spPr>
          <a:xfrm>
            <a:off x="1775520" y="908720"/>
            <a:ext cx="5400600"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2600"/>
              </a:lnSpc>
            </a:pPr>
            <a:r>
              <a:rPr lang="lv-LV" altLang="en-US" sz="3200" b="1" dirty="0">
                <a:solidFill>
                  <a:schemeClr val="accent3">
                    <a:lumMod val="50000"/>
                  </a:schemeClr>
                </a:solidFill>
                <a:cs typeface="Arial" panose="020B0604020202020204" pitchFamily="34" charset="0"/>
              </a:rPr>
              <a:t>MEŽU APMEKLĒJUMI LATVIJĀ, </a:t>
            </a:r>
            <a:br>
              <a:rPr lang="lv-LV" altLang="en-US" sz="3200" b="1" dirty="0">
                <a:solidFill>
                  <a:schemeClr val="accent3">
                    <a:lumMod val="50000"/>
                  </a:schemeClr>
                </a:solidFill>
                <a:cs typeface="Arial" panose="020B0604020202020204" pitchFamily="34" charset="0"/>
              </a:rPr>
            </a:br>
            <a:r>
              <a:rPr lang="lv-LV" altLang="en-US" sz="3200" b="1" dirty="0">
                <a:solidFill>
                  <a:schemeClr val="accent3">
                    <a:lumMod val="50000"/>
                  </a:schemeClr>
                </a:solidFill>
                <a:cs typeface="Arial" panose="020B0604020202020204" pitchFamily="34" charset="0"/>
              </a:rPr>
              <a:t>2024. gadā</a:t>
            </a:r>
          </a:p>
        </p:txBody>
      </p:sp>
      <p:cxnSp>
        <p:nvCxnSpPr>
          <p:cNvPr id="6" name="Straight Connector 5">
            <a:extLst>
              <a:ext uri="{FF2B5EF4-FFF2-40B4-BE49-F238E27FC236}">
                <a16:creationId xmlns:a16="http://schemas.microsoft.com/office/drawing/2014/main" id="{BA492708-97EF-F475-2EBB-D31B7387AFF6}"/>
              </a:ext>
            </a:extLst>
          </p:cNvPr>
          <p:cNvCxnSpPr>
            <a:cxnSpLocks/>
          </p:cNvCxnSpPr>
          <p:nvPr/>
        </p:nvCxnSpPr>
        <p:spPr>
          <a:xfrm>
            <a:off x="7320136" y="962380"/>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DF6EB0C-5A44-85B9-A2FB-F556DA1F8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53" y="1079237"/>
            <a:ext cx="3804107" cy="432706"/>
          </a:xfrm>
          <a:prstGeom prst="rect">
            <a:avLst/>
          </a:prstGeom>
        </p:spPr>
      </p:pic>
      <p:pic>
        <p:nvPicPr>
          <p:cNvPr id="13" name="Graphic 12" descr="Connections with solid fill">
            <a:extLst>
              <a:ext uri="{FF2B5EF4-FFF2-40B4-BE49-F238E27FC236}">
                <a16:creationId xmlns:a16="http://schemas.microsoft.com/office/drawing/2014/main" id="{7EB899C8-3BDF-962D-7F37-0FB863DB2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88" y="2852936"/>
            <a:ext cx="914400" cy="914400"/>
          </a:xfrm>
          <a:prstGeom prst="rect">
            <a:avLst/>
          </a:prstGeom>
        </p:spPr>
      </p:pic>
    </p:spTree>
    <p:extLst>
      <p:ext uri="{BB962C8B-B14F-4D97-AF65-F5344CB8AC3E}">
        <p14:creationId xmlns:p14="http://schemas.microsoft.com/office/powerpoint/2010/main" val="214662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623" y="1628800"/>
            <a:ext cx="8646706" cy="4176464"/>
          </a:xfrm>
        </p:spPr>
        <p:txBody>
          <a:bodyPr>
            <a:noAutofit/>
          </a:bodyPr>
          <a:lstStyle/>
          <a:p>
            <a:pPr marL="0" indent="0" algn="ctr">
              <a:buNone/>
            </a:pPr>
            <a:endParaRPr lang="lv-LV" sz="2400" b="1" i="1" dirty="0"/>
          </a:p>
          <a:p>
            <a:pPr marL="0" indent="0">
              <a:lnSpc>
                <a:spcPts val="2200"/>
              </a:lnSpc>
              <a:buNone/>
            </a:pPr>
            <a:r>
              <a:rPr lang="lv-LV" sz="2400" b="1" dirty="0"/>
              <a:t>Tehnikas un tehnoloģiju izmantošana privāto mežu apsaimniekošanā, </a:t>
            </a:r>
          </a:p>
          <a:p>
            <a:pPr marL="0" indent="0">
              <a:lnSpc>
                <a:spcPts val="2200"/>
              </a:lnSpc>
              <a:buNone/>
            </a:pPr>
            <a:r>
              <a:rPr lang="lv-LV" sz="2000" i="1" dirty="0"/>
              <a:t>2024. gada septembris, Valle </a:t>
            </a:r>
          </a:p>
          <a:p>
            <a:pPr marL="0" indent="0">
              <a:buNone/>
            </a:pPr>
            <a:endParaRPr lang="lv-LV" sz="1200" dirty="0"/>
          </a:p>
          <a:p>
            <a:pPr marL="0" indent="0" algn="just">
              <a:spcBef>
                <a:spcPts val="0"/>
              </a:spcBef>
              <a:spcAft>
                <a:spcPts val="1200"/>
              </a:spcAft>
              <a:buNone/>
            </a:pPr>
            <a:r>
              <a:rPr lang="lv-LV" sz="2000" dirty="0"/>
              <a:t>Meža meliorācijas sistēmas uzturēšanas un atjaunošanas darbi meža īpašumā «</a:t>
            </a:r>
            <a:r>
              <a:rPr lang="lv-LV" sz="2000" dirty="0" err="1"/>
              <a:t>Planči</a:t>
            </a:r>
            <a:r>
              <a:rPr lang="lv-LV" sz="2000" dirty="0"/>
              <a:t>», kā arī mazgabarīta meža tehnikas izmantošana saimniecībā «Brūklenes».</a:t>
            </a:r>
            <a:endParaRPr lang="lv-LV" sz="1800" dirty="0"/>
          </a:p>
          <a:p>
            <a:pPr marL="0" indent="0" algn="just">
              <a:spcBef>
                <a:spcPts val="0"/>
              </a:spcBef>
              <a:spcAft>
                <a:spcPts val="1200"/>
              </a:spcAft>
              <a:buNone/>
            </a:pPr>
            <a:r>
              <a:rPr lang="lv-LV" sz="2000" dirty="0"/>
              <a:t>Mežu apmeklējumi ir lieliska iespēja izzināt citu meža īpašnieku pieredzi meža apsaimniekošanā - veiksmes stāsti, neveiksmes, vienlaikus dibinot jaunus savstarpējos kontaktus sadarbībai un pieredzes apmaiņai.</a:t>
            </a:r>
            <a:endParaRPr lang="lv-LV" sz="1800" dirty="0"/>
          </a:p>
          <a:p>
            <a:pPr marL="0" indent="0" algn="just">
              <a:spcBef>
                <a:spcPts val="0"/>
              </a:spcBef>
              <a:spcAft>
                <a:spcPts val="1200"/>
              </a:spcAft>
              <a:buNone/>
            </a:pPr>
            <a:r>
              <a:rPr lang="lv-LV" sz="2000" dirty="0"/>
              <a:t>Apmeklējumu dalībnieki ir ne tikai meža īpašnieki, bet arī nozares speciālisti no privātā un valsts sektora, kooperatīva biedri un mednieki.</a:t>
            </a:r>
          </a:p>
        </p:txBody>
      </p:sp>
      <p:pic>
        <p:nvPicPr>
          <p:cNvPr id="6" name="Picture 5" descr="A group of people standing in the woods&#10;&#10;Description automatically generated">
            <a:extLst>
              <a:ext uri="{FF2B5EF4-FFF2-40B4-BE49-F238E27FC236}">
                <a16:creationId xmlns:a16="http://schemas.microsoft.com/office/drawing/2014/main" id="{45635917-5499-9522-49B4-9C375DBCD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5" y="1700808"/>
            <a:ext cx="1980000" cy="2629688"/>
          </a:xfrm>
          <a:prstGeom prst="rect">
            <a:avLst/>
          </a:prstGeom>
          <a:ln>
            <a:noFill/>
          </a:ln>
          <a:effectLst>
            <a:outerShdw blurRad="292100" dist="139700" dir="2700000" algn="tl" rotWithShape="0">
              <a:srgbClr val="333333">
                <a:alpha val="65000"/>
              </a:srgbClr>
            </a:outerShdw>
          </a:effectLst>
        </p:spPr>
      </p:pic>
      <p:pic>
        <p:nvPicPr>
          <p:cNvPr id="10" name="Picture 9" descr="A muddy path through a grassy area&#10;&#10;Description automatically generated">
            <a:extLst>
              <a:ext uri="{FF2B5EF4-FFF2-40B4-BE49-F238E27FC236}">
                <a16:creationId xmlns:a16="http://schemas.microsoft.com/office/drawing/2014/main" id="{6866D8BF-9C52-FF95-94C0-CF88288AD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32" y="3861048"/>
            <a:ext cx="1980000" cy="262968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3ECBF82-8968-4E9E-A530-EC9FAB11034A}"/>
              </a:ext>
            </a:extLst>
          </p:cNvPr>
          <p:cNvSpPr txBox="1">
            <a:spLocks/>
          </p:cNvSpPr>
          <p:nvPr/>
        </p:nvSpPr>
        <p:spPr>
          <a:xfrm>
            <a:off x="1703512" y="908720"/>
            <a:ext cx="5472608" cy="951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2600"/>
              </a:lnSpc>
            </a:pPr>
            <a:r>
              <a:rPr lang="lv-LV" altLang="en-US" sz="3200" b="1" dirty="0">
                <a:solidFill>
                  <a:schemeClr val="accent3">
                    <a:lumMod val="50000"/>
                  </a:schemeClr>
                </a:solidFill>
                <a:cs typeface="Arial" panose="020B0604020202020204" pitchFamily="34" charset="0"/>
              </a:rPr>
              <a:t>MEŽU APMEKLĒJUMI LATVIJĀ, </a:t>
            </a:r>
            <a:br>
              <a:rPr lang="lv-LV" altLang="en-US" sz="3200" b="1" dirty="0">
                <a:solidFill>
                  <a:schemeClr val="accent3">
                    <a:lumMod val="50000"/>
                  </a:schemeClr>
                </a:solidFill>
                <a:cs typeface="Arial" panose="020B0604020202020204" pitchFamily="34" charset="0"/>
              </a:rPr>
            </a:br>
            <a:r>
              <a:rPr lang="lv-LV" altLang="en-US" sz="3200" b="1" dirty="0">
                <a:solidFill>
                  <a:schemeClr val="accent3">
                    <a:lumMod val="50000"/>
                  </a:schemeClr>
                </a:solidFill>
                <a:cs typeface="Arial" panose="020B0604020202020204" pitchFamily="34" charset="0"/>
              </a:rPr>
              <a:t>2024. gadā</a:t>
            </a:r>
          </a:p>
        </p:txBody>
      </p:sp>
      <p:cxnSp>
        <p:nvCxnSpPr>
          <p:cNvPr id="7" name="Straight Connector 6">
            <a:extLst>
              <a:ext uri="{FF2B5EF4-FFF2-40B4-BE49-F238E27FC236}">
                <a16:creationId xmlns:a16="http://schemas.microsoft.com/office/drawing/2014/main" id="{7583847F-C00B-148F-77BB-EE5E6788E428}"/>
              </a:ext>
            </a:extLst>
          </p:cNvPr>
          <p:cNvCxnSpPr>
            <a:cxnSpLocks/>
          </p:cNvCxnSpPr>
          <p:nvPr/>
        </p:nvCxnSpPr>
        <p:spPr>
          <a:xfrm>
            <a:off x="7320136" y="962380"/>
            <a:ext cx="0" cy="666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CB724C-A088-1562-7F22-DFEBE8A65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3" y="1079237"/>
            <a:ext cx="3804107" cy="432706"/>
          </a:xfrm>
          <a:prstGeom prst="rect">
            <a:avLst/>
          </a:prstGeom>
        </p:spPr>
      </p:pic>
    </p:spTree>
    <p:extLst>
      <p:ext uri="{BB962C8B-B14F-4D97-AF65-F5344CB8AC3E}">
        <p14:creationId xmlns:p14="http://schemas.microsoft.com/office/powerpoint/2010/main" val="1199487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13582</TotalTime>
  <Words>1991</Words>
  <Application>Microsoft Office PowerPoint</Application>
  <PresentationFormat>Widescreen</PresentationFormat>
  <Paragraphs>153</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Times New Roman</vt:lpstr>
      <vt:lpstr>Wingdings</vt:lpstr>
      <vt:lpstr>Office Theme</vt:lpstr>
      <vt:lpstr>PowerPoint Presentation</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GADS KONSULTĀCIJU PROJEKTĀ</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Liega Ozola</dc:creator>
  <cp:lastModifiedBy>Liene Valta</cp:lastModifiedBy>
  <cp:revision>459</cp:revision>
  <cp:lastPrinted>2022-11-22T10:26:24Z</cp:lastPrinted>
  <dcterms:created xsi:type="dcterms:W3CDTF">2017-02-15T07:27:40Z</dcterms:created>
  <dcterms:modified xsi:type="dcterms:W3CDTF">2024-11-28T10:58:41Z</dcterms:modified>
</cp:coreProperties>
</file>