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4" r:id="rId2"/>
    <p:sldId id="435" r:id="rId3"/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87F3-7122-4680-60BF-2D63B7BB1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54C10-3588-9EC8-7BAB-3B79695D0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BBDF-F039-A9EE-D308-E6BDD530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CBB3-8845-257B-9742-D28B1424F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5212A-2E1F-1673-0EE0-8EBCEA6D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890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E3EC-1FEB-3025-73E5-D24DE128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465C1-9270-B22B-3A7E-3D40FE684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0E073-2129-6A8C-C072-95759B37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D1B79-764A-1A52-7604-A5FA06713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762EF-122E-ECBC-3452-AB4EC951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707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240748-C783-CA8E-4DB6-0101EF278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7AA1C-94B4-DAB6-C07B-E524EDBB9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76238-369B-E501-A1FC-03F2BEFD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96120-D2DC-50DE-C998-BAB4DF540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B0FB-E4B0-34FD-83F0-670EBDD7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771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C78F-D78F-EB79-F57B-71BDCCC7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6A2C-6681-7F5C-7063-CAD3DC1EC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7F67C-6F92-5F86-43F9-39ABEE79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72D9D-5F35-FB90-23B0-07639B57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094A0-AB97-3992-5A92-1CFEA4FC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6466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D2FE-8479-C85B-CD89-0362A33E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066F7-CC50-F3F6-8337-BDED446D2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25FBA-E47B-0F5D-76AE-251C12C2D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1A778-519B-05FF-1F56-3D70328C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296FF-9D84-D5EB-9EF6-A79996D2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08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A81C-BB48-A2D3-D2AD-03032A41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8D440-B294-5C04-8A7B-2C4235293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6F3E0-8C8D-0816-9D4D-2C63F2F94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ADA2D-E070-6EBA-8B67-C9131F1F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729E2-BE75-EC8F-1B0F-8D5479657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CD8A3-F9D7-D362-BFC3-9493D640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15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CA57-A2DB-A39C-329F-EB1B305A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C1DF2-65E6-8223-8248-189D57F46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B9977-9757-405C-26A8-68B91B638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C64AB-1B1A-A92F-9023-B623DF97D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1E482-2BFD-4939-2B53-F5DC2087E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AA859-20BE-67D1-AF32-EC7AB58B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2BF8B0-6289-9141-4316-325D8D16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0D8E5A-D481-6933-2D89-F70D31F8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9266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8177-F767-C4EC-8BC9-3C2A901C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BF266-2F7F-3D12-7BF9-DF3A07AF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36613-4938-786B-288F-0D0CFE8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22A1E-3B7C-1590-6517-70C607FC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26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841E6-3B0C-F327-E0E5-4A14BBC85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60921-32FF-730E-D2B5-E47F68413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06AB-D18A-69DD-9C35-0A31E330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801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09E69-7F2B-13CD-861C-BB610972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5908B-45F1-DDE3-EDD6-7A9BB5CF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B622E-613E-A67F-99F3-7D53D0BBF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99F85-E21E-3E14-A45B-2BD9E2AD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4F230-1B72-611D-572C-EE94AAB0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1F0B1-F4CC-69E2-05AD-8D6C2811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53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6D7F-29AE-B992-93C1-A45E55B5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64138-092E-91B9-380E-411380A8E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24BAB-525C-02F6-261B-A0B021F44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1C4A9-0B7B-F70A-4D34-98E0D159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4ACE7-94D4-CCCA-6E92-28C65086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6A29E-2E5A-F277-24C6-F513023C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0448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912E83-9F29-3862-34D3-C3DA3993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255BE-DEB6-27C4-A63C-64770EC71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67989-6AF3-9FF4-4642-EECD27A40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65B1C9-4653-4989-ADFD-35D7A83B1C65}" type="datetimeFigureOut">
              <a:rPr lang="lv-LV" smtClean="0"/>
              <a:t>12.12.2024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52896-F1DF-08F2-EBDC-ACECFC405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42C5F-E505-E08D-5346-40884200F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5BC362-FF82-49C2-B7BF-7BF97C2179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2132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1A6B5-34F6-F8F7-EC1A-37BDE32CB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ABC3CD-5FFA-1D29-069D-F470C1A5A191}"/>
              </a:ext>
            </a:extLst>
          </p:cNvPr>
          <p:cNvSpPr txBox="1"/>
          <p:nvPr/>
        </p:nvSpPr>
        <p:spPr>
          <a:xfrm>
            <a:off x="382180" y="361170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9. Gabrāns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CDDCA-1F7F-6575-5BB7-310BCD47B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3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9B8F4-970F-3CDD-EFD8-EB60E0F7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3D1F0-4317-819C-1983-F1F1D91FF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0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1D658-AF34-3EBA-26B5-1829CF61C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0B66AF-0748-025D-2DD7-909AE7027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5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32F65-F44F-17C8-F70F-F934DB52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B5E71-CA10-2CFB-1927-115E99DF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1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213A2-0324-5A0C-8DA0-38A33F20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CE75E-CEF5-7C3F-5F75-B666213E6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3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13EEE-3442-2BCB-F476-D64D60DD0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054D0-63CC-2F96-A1C7-A452E0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D5BB-2429-FD17-C7F9-4A42D0943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C0B45-5C5C-EC85-779F-4CE8E5A2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93DE-379C-69A4-72EB-FB4E9453F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E23D384D-3993-E4BD-D835-FFACABA93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2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F0C21-E6D2-4E2D-DCD9-661EDE01E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trees&#10;&#10;Description automatically generated with medium confidence">
            <a:extLst>
              <a:ext uri="{FF2B5EF4-FFF2-40B4-BE49-F238E27FC236}">
                <a16:creationId xmlns:a16="http://schemas.microsoft.com/office/drawing/2014/main" id="{B84B8AEF-76D9-23DC-5B90-016404C8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0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7E5FD-51C0-25AF-EA4D-7CA4DC79A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326885-2F82-E6B8-512A-00763BD4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99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EA19A-D721-8C50-BFE4-8CE4E76E1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A39F6-BB9E-12B7-6E29-1A50E252C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4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B830-E7B7-6EA6-2725-1F9FC0738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A308D-B8DA-CD1B-ECB3-D9090E746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9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107EA-6B4B-6D5D-62C5-7C41E02DD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8286F-BC33-8C4E-D561-3874E29E4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3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E98E9-9D5D-26F9-486D-E1FD53D87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51D11-334B-5272-6859-47BEF3D20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4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Šteinberga</dc:creator>
  <cp:lastModifiedBy>Olga Šteinberga</cp:lastModifiedBy>
  <cp:revision>1</cp:revision>
  <dcterms:created xsi:type="dcterms:W3CDTF">2024-12-12T13:39:50Z</dcterms:created>
  <dcterms:modified xsi:type="dcterms:W3CDTF">2024-12-12T13:40:30Z</dcterms:modified>
</cp:coreProperties>
</file>