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2" r:id="rId2"/>
    <p:sldId id="334" r:id="rId3"/>
    <p:sldId id="337" r:id="rId4"/>
    <p:sldId id="338" r:id="rId5"/>
    <p:sldId id="339" r:id="rId6"/>
    <p:sldId id="313" r:id="rId7"/>
    <p:sldId id="307" r:id="rId8"/>
    <p:sldId id="311" r:id="rId9"/>
    <p:sldId id="312" r:id="rId10"/>
    <p:sldId id="314" r:id="rId11"/>
    <p:sldId id="335" r:id="rId12"/>
    <p:sldId id="283" r:id="rId13"/>
    <p:sldId id="288" r:id="rId14"/>
    <p:sldId id="292" r:id="rId15"/>
    <p:sldId id="294" r:id="rId16"/>
    <p:sldId id="350" r:id="rId17"/>
    <p:sldId id="351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69788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39575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409365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79152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klusējuma sadaļa" id="{181B7C00-6F7B-4E4D-B2CA-DAC98CF019B4}">
          <p14:sldIdLst>
            <p14:sldId id="352"/>
            <p14:sldId id="334"/>
            <p14:sldId id="337"/>
            <p14:sldId id="338"/>
            <p14:sldId id="339"/>
            <p14:sldId id="313"/>
            <p14:sldId id="307"/>
            <p14:sldId id="311"/>
            <p14:sldId id="312"/>
            <p14:sldId id="314"/>
            <p14:sldId id="335"/>
            <p14:sldId id="283"/>
            <p14:sldId id="288"/>
            <p14:sldId id="292"/>
            <p14:sldId id="294"/>
            <p14:sldId id="350"/>
            <p14:sldId id="351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512" userDrawn="1">
          <p15:clr>
            <a:srgbClr val="A4A3A4"/>
          </p15:clr>
        </p15:guide>
        <p15:guide id="3" orient="horz" pos="2256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ze Zilvere-Zālīte" initials="IZ" lastIdx="1" clrIdx="0">
    <p:extLst>
      <p:ext uri="{19B8F6BF-5375-455C-9EA6-DF929625EA0E}">
        <p15:presenceInfo xmlns:p15="http://schemas.microsoft.com/office/powerpoint/2012/main" userId="S-1-5-21-3634995179-1503695055-251762547-96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C0504D"/>
    <a:srgbClr val="607638"/>
    <a:srgbClr val="60A500"/>
    <a:srgbClr val="3E2020"/>
    <a:srgbClr val="F5F500"/>
    <a:srgbClr val="5FE721"/>
    <a:srgbClr val="616A42"/>
    <a:srgbClr val="C10404"/>
    <a:srgbClr val="FAB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90" autoAdjust="0"/>
  </p:normalViewPr>
  <p:slideViewPr>
    <p:cSldViewPr>
      <p:cViewPr varScale="1">
        <p:scale>
          <a:sx n="76" d="100"/>
          <a:sy n="76" d="100"/>
        </p:scale>
        <p:origin x="120" y="48"/>
      </p:cViewPr>
      <p:guideLst>
        <p:guide orient="horz" pos="4224"/>
        <p:guide pos="512"/>
        <p:guide orient="horz" pos="2256"/>
        <p:guide pos="729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ne Valta" userId="ac1d1461-6f0d-4075-8e06-e5422be24be5" providerId="ADAL" clId="{3BFE2378-F03E-45BF-AF2D-97B0FE9C74C6}"/>
    <pc:docChg chg="undo custSel addSld delSld modSld modMainMaster modSection modNotesMaster">
      <pc:chgData name="Liene Valta" userId="ac1d1461-6f0d-4075-8e06-e5422be24be5" providerId="ADAL" clId="{3BFE2378-F03E-45BF-AF2D-97B0FE9C74C6}" dt="2024-11-27T08:40:41.608" v="296" actId="1036"/>
      <pc:docMkLst>
        <pc:docMk/>
      </pc:docMkLst>
      <pc:sldChg chg="modSp del mod">
        <pc:chgData name="Liene Valta" userId="ac1d1461-6f0d-4075-8e06-e5422be24be5" providerId="ADAL" clId="{3BFE2378-F03E-45BF-AF2D-97B0FE9C74C6}" dt="2024-11-27T08:10:22.540" v="30" actId="47"/>
        <pc:sldMkLst>
          <pc:docMk/>
          <pc:sldMk cId="3909412885" sldId="261"/>
        </pc:sldMkLst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909412885" sldId="261"/>
            <ac:spMk id="2" creationId="{E52350BE-7E8E-4E9C-33E6-FDF2B4D09206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909412885" sldId="261"/>
            <ac:spMk id="3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909412885" sldId="261"/>
            <ac:spMk id="6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909412885" sldId="261"/>
            <ac:spMk id="13" creationId="{6FB0D951-C317-198F-34FB-07D1810BA0FD}"/>
          </ac:spMkLst>
        </pc:spChg>
        <pc:picChg chg="mod">
          <ac:chgData name="Liene Valta" userId="ac1d1461-6f0d-4075-8e06-e5422be24be5" providerId="ADAL" clId="{3BFE2378-F03E-45BF-AF2D-97B0FE9C74C6}" dt="2024-11-27T08:10:07.348" v="28" actId="1076"/>
          <ac:picMkLst>
            <pc:docMk/>
            <pc:sldMk cId="3909412885" sldId="261"/>
            <ac:picMk id="4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07:02.329" v="3" actId="14100"/>
          <ac:picMkLst>
            <pc:docMk/>
            <pc:sldMk cId="3909412885" sldId="261"/>
            <ac:picMk id="7" creationId="{00000000-0000-0000-0000-000000000000}"/>
          </ac:picMkLst>
        </pc:picChg>
      </pc:sldChg>
      <pc:sldChg chg="delSp modSp mod modNotes">
        <pc:chgData name="Liene Valta" userId="ac1d1461-6f0d-4075-8e06-e5422be24be5" providerId="ADAL" clId="{3BFE2378-F03E-45BF-AF2D-97B0FE9C74C6}" dt="2024-11-27T08:28:14.342" v="203" actId="1076"/>
        <pc:sldMkLst>
          <pc:docMk/>
          <pc:sldMk cId="2306102507" sldId="283"/>
        </pc:sldMkLst>
        <pc:spChg chg="del mod">
          <ac:chgData name="Liene Valta" userId="ac1d1461-6f0d-4075-8e06-e5422be24be5" providerId="ADAL" clId="{3BFE2378-F03E-45BF-AF2D-97B0FE9C74C6}" dt="2024-11-27T08:26:25.548" v="184" actId="478"/>
          <ac:spMkLst>
            <pc:docMk/>
            <pc:sldMk cId="2306102507" sldId="283"/>
            <ac:spMk id="2" creationId="{B9A4775E-8A3F-6545-1A0F-F93853AEE256}"/>
          </ac:spMkLst>
        </pc:spChg>
        <pc:spChg chg="mod">
          <ac:chgData name="Liene Valta" userId="ac1d1461-6f0d-4075-8e06-e5422be24be5" providerId="ADAL" clId="{3BFE2378-F03E-45BF-AF2D-97B0FE9C74C6}" dt="2024-11-27T08:27:02.486" v="191" actId="1076"/>
          <ac:spMkLst>
            <pc:docMk/>
            <pc:sldMk cId="2306102507" sldId="283"/>
            <ac:spMk id="5" creationId="{43C4E823-F476-8826-8003-892A46B0C1A7}"/>
          </ac:spMkLst>
        </pc:spChg>
        <pc:spChg chg="del mod">
          <ac:chgData name="Liene Valta" userId="ac1d1461-6f0d-4075-8e06-e5422be24be5" providerId="ADAL" clId="{3BFE2378-F03E-45BF-AF2D-97B0FE9C74C6}" dt="2024-11-27T08:26:25.548" v="184" actId="478"/>
          <ac:spMkLst>
            <pc:docMk/>
            <pc:sldMk cId="2306102507" sldId="283"/>
            <ac:spMk id="6" creationId="{7704ABEC-F0DD-D94F-1C62-A73E7B4306D6}"/>
          </ac:spMkLst>
        </pc:spChg>
        <pc:spChg chg="mod">
          <ac:chgData name="Liene Valta" userId="ac1d1461-6f0d-4075-8e06-e5422be24be5" providerId="ADAL" clId="{3BFE2378-F03E-45BF-AF2D-97B0FE9C74C6}" dt="2024-11-27T08:28:14.342" v="203" actId="1076"/>
          <ac:spMkLst>
            <pc:docMk/>
            <pc:sldMk cId="2306102507" sldId="283"/>
            <ac:spMk id="8" creationId="{8121744B-530E-DBBC-3D56-200FDB856257}"/>
          </ac:spMkLst>
        </pc:spChg>
        <pc:spChg chg="mod">
          <ac:chgData name="Liene Valta" userId="ac1d1461-6f0d-4075-8e06-e5422be24be5" providerId="ADAL" clId="{3BFE2378-F03E-45BF-AF2D-97B0FE9C74C6}" dt="2024-11-27T08:26:40.080" v="187" actId="1076"/>
          <ac:spMkLst>
            <pc:docMk/>
            <pc:sldMk cId="2306102507" sldId="283"/>
            <ac:spMk id="12" creationId="{8E216471-3B00-15B7-66C0-5589CA2B473E}"/>
          </ac:spMkLst>
        </pc:spChg>
        <pc:graphicFrameChg chg="mod">
          <ac:chgData name="Liene Valta" userId="ac1d1461-6f0d-4075-8e06-e5422be24be5" providerId="ADAL" clId="{3BFE2378-F03E-45BF-AF2D-97B0FE9C74C6}" dt="2024-11-27T08:28:00.146" v="201"/>
          <ac:graphicFrameMkLst>
            <pc:docMk/>
            <pc:sldMk cId="2306102507" sldId="283"/>
            <ac:graphicFrameMk id="10" creationId="{CCE3BB22-F796-BD4B-E226-D3E8B366671D}"/>
          </ac:graphicFrameMkLst>
        </pc:graphicFrameChg>
        <pc:picChg chg="del mod">
          <ac:chgData name="Liene Valta" userId="ac1d1461-6f0d-4075-8e06-e5422be24be5" providerId="ADAL" clId="{3BFE2378-F03E-45BF-AF2D-97B0FE9C74C6}" dt="2024-11-27T08:26:22.717" v="183" actId="478"/>
          <ac:picMkLst>
            <pc:docMk/>
            <pc:sldMk cId="2306102507" sldId="283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26:59.826" v="190" actId="1076"/>
          <ac:picMkLst>
            <pc:docMk/>
            <pc:sldMk cId="2306102507" sldId="283"/>
            <ac:picMk id="9" creationId="{18E6AE79-D791-37D6-D2EF-78C47C345FFD}"/>
          </ac:picMkLst>
        </pc:picChg>
        <pc:picChg chg="mod">
          <ac:chgData name="Liene Valta" userId="ac1d1461-6f0d-4075-8e06-e5422be24be5" providerId="ADAL" clId="{3BFE2378-F03E-45BF-AF2D-97B0FE9C74C6}" dt="2024-11-27T08:06:32.727" v="0"/>
          <ac:picMkLst>
            <pc:docMk/>
            <pc:sldMk cId="2306102507" sldId="283"/>
            <ac:picMk id="11" creationId="{EE96592D-21A3-933C-38BE-BB3CC69C448B}"/>
          </ac:picMkLst>
        </pc:picChg>
      </pc:sldChg>
      <pc:sldChg chg="addSp delSp modSp mod modNotes">
        <pc:chgData name="Liene Valta" userId="ac1d1461-6f0d-4075-8e06-e5422be24be5" providerId="ADAL" clId="{3BFE2378-F03E-45BF-AF2D-97B0FE9C74C6}" dt="2024-11-27T08:30:53.349" v="231" actId="1035"/>
        <pc:sldMkLst>
          <pc:docMk/>
          <pc:sldMk cId="2272576814" sldId="288"/>
        </pc:sldMkLst>
        <pc:spChg chg="mod">
          <ac:chgData name="Liene Valta" userId="ac1d1461-6f0d-4075-8e06-e5422be24be5" providerId="ADAL" clId="{3BFE2378-F03E-45BF-AF2D-97B0FE9C74C6}" dt="2024-11-27T08:28:45.410" v="208" actId="14100"/>
          <ac:spMkLst>
            <pc:docMk/>
            <pc:sldMk cId="2272576814" sldId="288"/>
            <ac:spMk id="4" creationId="{C5001357-1282-585A-1041-9A08B13AEED4}"/>
          </ac:spMkLst>
        </pc:spChg>
        <pc:spChg chg="del mod">
          <ac:chgData name="Liene Valta" userId="ac1d1461-6f0d-4075-8e06-e5422be24be5" providerId="ADAL" clId="{3BFE2378-F03E-45BF-AF2D-97B0FE9C74C6}" dt="2024-11-27T08:28:29.720" v="205" actId="478"/>
          <ac:spMkLst>
            <pc:docMk/>
            <pc:sldMk cId="2272576814" sldId="288"/>
            <ac:spMk id="6" creationId="{7704ABEC-F0DD-D94F-1C62-A73E7B4306D6}"/>
          </ac:spMkLst>
        </pc:spChg>
        <pc:spChg chg="del mod">
          <ac:chgData name="Liene Valta" userId="ac1d1461-6f0d-4075-8e06-e5422be24be5" providerId="ADAL" clId="{3BFE2378-F03E-45BF-AF2D-97B0FE9C74C6}" dt="2024-11-27T08:28:29.720" v="205" actId="478"/>
          <ac:spMkLst>
            <pc:docMk/>
            <pc:sldMk cId="2272576814" sldId="288"/>
            <ac:spMk id="26" creationId="{705EB216-53B3-9F9F-1588-1E327DDF5EC7}"/>
          </ac:spMkLst>
        </pc:spChg>
        <pc:grpChg chg="add mod">
          <ac:chgData name="Liene Valta" userId="ac1d1461-6f0d-4075-8e06-e5422be24be5" providerId="ADAL" clId="{3BFE2378-F03E-45BF-AF2D-97B0FE9C74C6}" dt="2024-11-27T08:30:53.349" v="231" actId="1035"/>
          <ac:grpSpMkLst>
            <pc:docMk/>
            <pc:sldMk cId="2272576814" sldId="288"/>
            <ac:grpSpMk id="2" creationId="{CA06D432-1348-F940-F8A8-B60436DE7540}"/>
          </ac:grpSpMkLst>
        </pc:grpChg>
        <pc:graphicFrameChg chg="mod ord">
          <ac:chgData name="Liene Valta" userId="ac1d1461-6f0d-4075-8e06-e5422be24be5" providerId="ADAL" clId="{3BFE2378-F03E-45BF-AF2D-97B0FE9C74C6}" dt="2024-11-27T08:30:37.699" v="230"/>
          <ac:graphicFrameMkLst>
            <pc:docMk/>
            <pc:sldMk cId="2272576814" sldId="288"/>
            <ac:graphicFrameMk id="11" creationId="{3344BEDA-C216-A025-1223-E0BD0BC01F26}"/>
          </ac:graphicFrameMkLst>
        </pc:graphicFrameChg>
        <pc:graphicFrameChg chg="mod">
          <ac:chgData name="Liene Valta" userId="ac1d1461-6f0d-4075-8e06-e5422be24be5" providerId="ADAL" clId="{3BFE2378-F03E-45BF-AF2D-97B0FE9C74C6}" dt="2024-11-27T08:28:56.473" v="211" actId="164"/>
          <ac:graphicFrameMkLst>
            <pc:docMk/>
            <pc:sldMk cId="2272576814" sldId="288"/>
            <ac:graphicFrameMk id="17" creationId="{316C0FFD-04CD-EFCC-ECBE-5CCEEA4ECAD2}"/>
          </ac:graphicFrameMkLst>
        </pc:graphicFrameChg>
        <pc:graphicFrameChg chg="mod">
          <ac:chgData name="Liene Valta" userId="ac1d1461-6f0d-4075-8e06-e5422be24be5" providerId="ADAL" clId="{3BFE2378-F03E-45BF-AF2D-97B0FE9C74C6}" dt="2024-11-27T08:28:56.473" v="211" actId="164"/>
          <ac:graphicFrameMkLst>
            <pc:docMk/>
            <pc:sldMk cId="2272576814" sldId="288"/>
            <ac:graphicFrameMk id="18" creationId="{0C80D29D-2D7F-C395-9609-E1761586B55B}"/>
          </ac:graphicFrameMkLst>
        </pc:graphicFrameChg>
        <pc:graphicFrameChg chg="mod">
          <ac:chgData name="Liene Valta" userId="ac1d1461-6f0d-4075-8e06-e5422be24be5" providerId="ADAL" clId="{3BFE2378-F03E-45BF-AF2D-97B0FE9C74C6}" dt="2024-11-27T08:28:56.473" v="211" actId="164"/>
          <ac:graphicFrameMkLst>
            <pc:docMk/>
            <pc:sldMk cId="2272576814" sldId="288"/>
            <ac:graphicFrameMk id="19" creationId="{E8BFBB08-99EF-14A3-A1DF-3F883A6F9699}"/>
          </ac:graphicFrameMkLst>
        </pc:graphicFrameChg>
        <pc:graphicFrameChg chg="mod">
          <ac:chgData name="Liene Valta" userId="ac1d1461-6f0d-4075-8e06-e5422be24be5" providerId="ADAL" clId="{3BFE2378-F03E-45BF-AF2D-97B0FE9C74C6}" dt="2024-11-27T08:28:56.473" v="211" actId="164"/>
          <ac:graphicFrameMkLst>
            <pc:docMk/>
            <pc:sldMk cId="2272576814" sldId="288"/>
            <ac:graphicFrameMk id="20" creationId="{B7B85E52-A53B-2C36-7A40-5DE5362BA765}"/>
          </ac:graphicFrameMkLst>
        </pc:graphicFrameChg>
        <pc:graphicFrameChg chg="mod">
          <ac:chgData name="Liene Valta" userId="ac1d1461-6f0d-4075-8e06-e5422be24be5" providerId="ADAL" clId="{3BFE2378-F03E-45BF-AF2D-97B0FE9C74C6}" dt="2024-11-27T08:28:56.473" v="211" actId="164"/>
          <ac:graphicFrameMkLst>
            <pc:docMk/>
            <pc:sldMk cId="2272576814" sldId="288"/>
            <ac:graphicFrameMk id="21" creationId="{1F03EA93-7744-33BB-025D-0CA87C122446}"/>
          </ac:graphicFrameMkLst>
        </pc:graphicFrameChg>
        <pc:picChg chg="del mod">
          <ac:chgData name="Liene Valta" userId="ac1d1461-6f0d-4075-8e06-e5422be24be5" providerId="ADAL" clId="{3BFE2378-F03E-45BF-AF2D-97B0FE9C74C6}" dt="2024-11-27T08:28:26.208" v="204" actId="478"/>
          <ac:picMkLst>
            <pc:docMk/>
            <pc:sldMk cId="2272576814" sldId="288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28:56.473" v="211" actId="164"/>
          <ac:picMkLst>
            <pc:docMk/>
            <pc:sldMk cId="2272576814" sldId="288"/>
            <ac:picMk id="14" creationId="{F2B00927-3E94-BC6D-ACA6-BC9B625C2A67}"/>
          </ac:picMkLst>
        </pc:picChg>
        <pc:picChg chg="mod">
          <ac:chgData name="Liene Valta" userId="ac1d1461-6f0d-4075-8e06-e5422be24be5" providerId="ADAL" clId="{3BFE2378-F03E-45BF-AF2D-97B0FE9C74C6}" dt="2024-11-27T08:28:56.473" v="211" actId="164"/>
          <ac:picMkLst>
            <pc:docMk/>
            <pc:sldMk cId="2272576814" sldId="288"/>
            <ac:picMk id="23" creationId="{A8B31146-471B-C21E-2CDD-50573029C925}"/>
          </ac:picMkLst>
        </pc:picChg>
      </pc:sldChg>
      <pc:sldChg chg="delSp modSp mod">
        <pc:chgData name="Liene Valta" userId="ac1d1461-6f0d-4075-8e06-e5422be24be5" providerId="ADAL" clId="{3BFE2378-F03E-45BF-AF2D-97B0FE9C74C6}" dt="2024-11-27T08:38:40.152" v="293" actId="1076"/>
        <pc:sldMkLst>
          <pc:docMk/>
          <pc:sldMk cId="703667461" sldId="292"/>
        </pc:sldMkLst>
        <pc:spChg chg="del mod">
          <ac:chgData name="Liene Valta" userId="ac1d1461-6f0d-4075-8e06-e5422be24be5" providerId="ADAL" clId="{3BFE2378-F03E-45BF-AF2D-97B0FE9C74C6}" dt="2024-11-27T08:31:57.772" v="242" actId="478"/>
          <ac:spMkLst>
            <pc:docMk/>
            <pc:sldMk cId="703667461" sldId="292"/>
            <ac:spMk id="2" creationId="{AC45E17C-C967-C451-3F2C-EF06BCDF052A}"/>
          </ac:spMkLst>
        </pc:spChg>
        <pc:spChg chg="del mod">
          <ac:chgData name="Liene Valta" userId="ac1d1461-6f0d-4075-8e06-e5422be24be5" providerId="ADAL" clId="{3BFE2378-F03E-45BF-AF2D-97B0FE9C74C6}" dt="2024-11-27T08:31:57.772" v="242" actId="478"/>
          <ac:spMkLst>
            <pc:docMk/>
            <pc:sldMk cId="703667461" sldId="292"/>
            <ac:spMk id="6" creationId="{7704ABEC-F0DD-D94F-1C62-A73E7B4306D6}"/>
          </ac:spMkLst>
        </pc:spChg>
        <pc:spChg chg="mod">
          <ac:chgData name="Liene Valta" userId="ac1d1461-6f0d-4075-8e06-e5422be24be5" providerId="ADAL" clId="{3BFE2378-F03E-45BF-AF2D-97B0FE9C74C6}" dt="2024-11-27T08:31:18.980" v="236" actId="1076"/>
          <ac:spMkLst>
            <pc:docMk/>
            <pc:sldMk cId="703667461" sldId="292"/>
            <ac:spMk id="7" creationId="{575A9AA9-5534-EC5C-5E52-EF83C716E716}"/>
          </ac:spMkLst>
        </pc:spChg>
        <pc:spChg chg="mod">
          <ac:chgData name="Liene Valta" userId="ac1d1461-6f0d-4075-8e06-e5422be24be5" providerId="ADAL" clId="{3BFE2378-F03E-45BF-AF2D-97B0FE9C74C6}" dt="2024-11-27T08:31:44.654" v="241" actId="1076"/>
          <ac:spMkLst>
            <pc:docMk/>
            <pc:sldMk cId="703667461" sldId="292"/>
            <ac:spMk id="13" creationId="{1A10C718-0E63-D70F-08FD-C8DEEA20136C}"/>
          </ac:spMkLst>
        </pc:spChg>
        <pc:spChg chg="mod">
          <ac:chgData name="Liene Valta" userId="ac1d1461-6f0d-4075-8e06-e5422be24be5" providerId="ADAL" clId="{3BFE2378-F03E-45BF-AF2D-97B0FE9C74C6}" dt="2024-11-27T08:38:40.152" v="293" actId="1076"/>
          <ac:spMkLst>
            <pc:docMk/>
            <pc:sldMk cId="703667461" sldId="292"/>
            <ac:spMk id="14" creationId="{71276A85-6753-3861-87A1-CC9213C0EC68}"/>
          </ac:spMkLst>
        </pc:spChg>
        <pc:spChg chg="mod">
          <ac:chgData name="Liene Valta" userId="ac1d1461-6f0d-4075-8e06-e5422be24be5" providerId="ADAL" clId="{3BFE2378-F03E-45BF-AF2D-97B0FE9C74C6}" dt="2024-11-27T08:31:39.434" v="240" actId="1076"/>
          <ac:spMkLst>
            <pc:docMk/>
            <pc:sldMk cId="703667461" sldId="292"/>
            <ac:spMk id="17" creationId="{219CC050-7E79-8158-7ADE-A113F5619E42}"/>
          </ac:spMkLst>
        </pc:spChg>
        <pc:graphicFrameChg chg="mod">
          <ac:chgData name="Liene Valta" userId="ac1d1461-6f0d-4075-8e06-e5422be24be5" providerId="ADAL" clId="{3BFE2378-F03E-45BF-AF2D-97B0FE9C74C6}" dt="2024-11-27T08:38:35.290" v="291"/>
          <ac:graphicFrameMkLst>
            <pc:docMk/>
            <pc:sldMk cId="703667461" sldId="292"/>
            <ac:graphicFrameMk id="12" creationId="{962E27F6-3CBD-2199-9AE8-4AFAAC28146D}"/>
          </ac:graphicFrameMkLst>
        </pc:graphicFrameChg>
        <pc:picChg chg="del mod">
          <ac:chgData name="Liene Valta" userId="ac1d1461-6f0d-4075-8e06-e5422be24be5" providerId="ADAL" clId="{3BFE2378-F03E-45BF-AF2D-97B0FE9C74C6}" dt="2024-11-27T08:31:05.557" v="233" actId="478"/>
          <ac:picMkLst>
            <pc:docMk/>
            <pc:sldMk cId="703667461" sldId="292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31:29.466" v="238" actId="14100"/>
          <ac:picMkLst>
            <pc:docMk/>
            <pc:sldMk cId="703667461" sldId="292"/>
            <ac:picMk id="19" creationId="{BD95D079-A49C-DA15-AACE-0ADC3428AAA1}"/>
          </ac:picMkLst>
        </pc:picChg>
      </pc:sldChg>
      <pc:sldChg chg="delSp modSp mod">
        <pc:chgData name="Liene Valta" userId="ac1d1461-6f0d-4075-8e06-e5422be24be5" providerId="ADAL" clId="{3BFE2378-F03E-45BF-AF2D-97B0FE9C74C6}" dt="2024-11-27T08:36:46.934" v="280" actId="478"/>
        <pc:sldMkLst>
          <pc:docMk/>
          <pc:sldMk cId="839916780" sldId="293"/>
        </pc:sldMkLst>
        <pc:spChg chg="del mod">
          <ac:chgData name="Liene Valta" userId="ac1d1461-6f0d-4075-8e06-e5422be24be5" providerId="ADAL" clId="{3BFE2378-F03E-45BF-AF2D-97B0FE9C74C6}" dt="2024-11-27T08:36:46.934" v="280" actId="478"/>
          <ac:spMkLst>
            <pc:docMk/>
            <pc:sldMk cId="839916780" sldId="293"/>
            <ac:spMk id="2" creationId="{E89DF740-524F-EA2A-6122-DFF9B9BA4226}"/>
          </ac:spMkLst>
        </pc:spChg>
        <pc:spChg chg="mod">
          <ac:chgData name="Liene Valta" userId="ac1d1461-6f0d-4075-8e06-e5422be24be5" providerId="ADAL" clId="{3BFE2378-F03E-45BF-AF2D-97B0FE9C74C6}" dt="2024-11-27T08:36:42.421" v="278" actId="1076"/>
          <ac:spMkLst>
            <pc:docMk/>
            <pc:sldMk cId="839916780" sldId="293"/>
            <ac:spMk id="4" creationId="{EFB715AB-D62D-A58A-FE9B-CF12D85F8DA6}"/>
          </ac:spMkLst>
        </pc:spChg>
        <pc:spChg chg="del mod">
          <ac:chgData name="Liene Valta" userId="ac1d1461-6f0d-4075-8e06-e5422be24be5" providerId="ADAL" clId="{3BFE2378-F03E-45BF-AF2D-97B0FE9C74C6}" dt="2024-11-27T08:36:46.934" v="280" actId="478"/>
          <ac:spMkLst>
            <pc:docMk/>
            <pc:sldMk cId="839916780" sldId="293"/>
            <ac:spMk id="6" creationId="{7704ABEC-F0DD-D94F-1C62-A73E7B4306D6}"/>
          </ac:spMkLst>
        </pc:spChg>
        <pc:picChg chg="del mod">
          <ac:chgData name="Liene Valta" userId="ac1d1461-6f0d-4075-8e06-e5422be24be5" providerId="ADAL" clId="{3BFE2378-F03E-45BF-AF2D-97B0FE9C74C6}" dt="2024-11-27T08:36:38.728" v="277" actId="478"/>
          <ac:picMkLst>
            <pc:docMk/>
            <pc:sldMk cId="839916780" sldId="293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36:44.696" v="279" actId="1076"/>
          <ac:picMkLst>
            <pc:docMk/>
            <pc:sldMk cId="839916780" sldId="293"/>
            <ac:picMk id="7" creationId="{B8AB66B8-E921-D6E9-0AD7-47801138AC7A}"/>
          </ac:picMkLst>
        </pc:picChg>
      </pc:sldChg>
      <pc:sldChg chg="addSp delSp modSp mod">
        <pc:chgData name="Liene Valta" userId="ac1d1461-6f0d-4075-8e06-e5422be24be5" providerId="ADAL" clId="{3BFE2378-F03E-45BF-AF2D-97B0FE9C74C6}" dt="2024-11-27T08:35:21.064" v="262" actId="14100"/>
        <pc:sldMkLst>
          <pc:docMk/>
          <pc:sldMk cId="531325523" sldId="294"/>
        </pc:sldMkLst>
        <pc:spChg chg="del mod">
          <ac:chgData name="Liene Valta" userId="ac1d1461-6f0d-4075-8e06-e5422be24be5" providerId="ADAL" clId="{3BFE2378-F03E-45BF-AF2D-97B0FE9C74C6}" dt="2024-11-27T08:33:03.252" v="248" actId="478"/>
          <ac:spMkLst>
            <pc:docMk/>
            <pc:sldMk cId="531325523" sldId="294"/>
            <ac:spMk id="2" creationId="{F50CAA1D-4170-9567-9E74-30EF5E9A7685}"/>
          </ac:spMkLst>
        </pc:spChg>
        <pc:spChg chg="mod">
          <ac:chgData name="Liene Valta" userId="ac1d1461-6f0d-4075-8e06-e5422be24be5" providerId="ADAL" clId="{3BFE2378-F03E-45BF-AF2D-97B0FE9C74C6}" dt="2024-11-27T08:33:24.697" v="251" actId="1076"/>
          <ac:spMkLst>
            <pc:docMk/>
            <pc:sldMk cId="531325523" sldId="294"/>
            <ac:spMk id="4" creationId="{F9A1F888-7B1B-D2B4-756F-E9AC33DCD89C}"/>
          </ac:spMkLst>
        </pc:spChg>
        <pc:spChg chg="del mod">
          <ac:chgData name="Liene Valta" userId="ac1d1461-6f0d-4075-8e06-e5422be24be5" providerId="ADAL" clId="{3BFE2378-F03E-45BF-AF2D-97B0FE9C74C6}" dt="2024-11-27T08:33:03.252" v="248" actId="478"/>
          <ac:spMkLst>
            <pc:docMk/>
            <pc:sldMk cId="531325523" sldId="294"/>
            <ac:spMk id="6" creationId="{7704ABEC-F0DD-D94F-1C62-A73E7B4306D6}"/>
          </ac:spMkLst>
        </pc:spChg>
        <pc:spChg chg="mod">
          <ac:chgData name="Liene Valta" userId="ac1d1461-6f0d-4075-8e06-e5422be24be5" providerId="ADAL" clId="{3BFE2378-F03E-45BF-AF2D-97B0FE9C74C6}" dt="2024-11-27T08:35:21.064" v="262" actId="14100"/>
          <ac:spMkLst>
            <pc:docMk/>
            <pc:sldMk cId="531325523" sldId="294"/>
            <ac:spMk id="15" creationId="{71E58423-92FF-7F2D-1B1E-5C9D478C0A96}"/>
          </ac:spMkLst>
        </pc:spChg>
        <pc:grpChg chg="add mod">
          <ac:chgData name="Liene Valta" userId="ac1d1461-6f0d-4075-8e06-e5422be24be5" providerId="ADAL" clId="{3BFE2378-F03E-45BF-AF2D-97B0FE9C74C6}" dt="2024-11-27T08:33:49.956" v="256" actId="1076"/>
          <ac:grpSpMkLst>
            <pc:docMk/>
            <pc:sldMk cId="531325523" sldId="294"/>
            <ac:grpSpMk id="5" creationId="{289D1678-DD7A-E633-D39E-E65C14149E94}"/>
          </ac:grpSpMkLst>
        </pc:grpChg>
        <pc:picChg chg="del mod">
          <ac:chgData name="Liene Valta" userId="ac1d1461-6f0d-4075-8e06-e5422be24be5" providerId="ADAL" clId="{3BFE2378-F03E-45BF-AF2D-97B0FE9C74C6}" dt="2024-11-27T08:32:04.013" v="243" actId="478"/>
          <ac:picMkLst>
            <pc:docMk/>
            <pc:sldMk cId="531325523" sldId="294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33:39.924" v="254" actId="164"/>
          <ac:picMkLst>
            <pc:docMk/>
            <pc:sldMk cId="531325523" sldId="294"/>
            <ac:picMk id="8" creationId="{D0DFFD66-2212-5628-A8FE-4EF9B2225450}"/>
          </ac:picMkLst>
        </pc:picChg>
        <pc:picChg chg="mod">
          <ac:chgData name="Liene Valta" userId="ac1d1461-6f0d-4075-8e06-e5422be24be5" providerId="ADAL" clId="{3BFE2378-F03E-45BF-AF2D-97B0FE9C74C6}" dt="2024-11-27T08:33:39.924" v="254" actId="164"/>
          <ac:picMkLst>
            <pc:docMk/>
            <pc:sldMk cId="531325523" sldId="294"/>
            <ac:picMk id="10" creationId="{CC0745A5-EBE0-8433-F812-209712278F87}"/>
          </ac:picMkLst>
        </pc:picChg>
        <pc:picChg chg="mod">
          <ac:chgData name="Liene Valta" userId="ac1d1461-6f0d-4075-8e06-e5422be24be5" providerId="ADAL" clId="{3BFE2378-F03E-45BF-AF2D-97B0FE9C74C6}" dt="2024-11-27T08:33:39.924" v="254" actId="164"/>
          <ac:picMkLst>
            <pc:docMk/>
            <pc:sldMk cId="531325523" sldId="294"/>
            <ac:picMk id="11" creationId="{FDF1A262-BC04-7CFC-AD6B-26883E00128D}"/>
          </ac:picMkLst>
        </pc:picChg>
        <pc:picChg chg="mod">
          <ac:chgData name="Liene Valta" userId="ac1d1461-6f0d-4075-8e06-e5422be24be5" providerId="ADAL" clId="{3BFE2378-F03E-45BF-AF2D-97B0FE9C74C6}" dt="2024-11-27T08:33:39.924" v="254" actId="164"/>
          <ac:picMkLst>
            <pc:docMk/>
            <pc:sldMk cId="531325523" sldId="294"/>
            <ac:picMk id="16" creationId="{2F5077D1-8F9E-C699-2C1F-BE657A5BAB6B}"/>
          </ac:picMkLst>
        </pc:picChg>
      </pc:sldChg>
      <pc:sldChg chg="delSp modSp mod modNotes">
        <pc:chgData name="Liene Valta" userId="ac1d1461-6f0d-4075-8e06-e5422be24be5" providerId="ADAL" clId="{3BFE2378-F03E-45BF-AF2D-97B0FE9C74C6}" dt="2024-11-27T08:37:34.795" v="283" actId="14100"/>
        <pc:sldMkLst>
          <pc:docMk/>
          <pc:sldMk cId="128530189" sldId="307"/>
        </pc:sldMkLst>
        <pc:spChg chg="del mod">
          <ac:chgData name="Liene Valta" userId="ac1d1461-6f0d-4075-8e06-e5422be24be5" providerId="ADAL" clId="{3BFE2378-F03E-45BF-AF2D-97B0FE9C74C6}" dt="2024-11-27T08:19:00.655" v="92" actId="478"/>
          <ac:spMkLst>
            <pc:docMk/>
            <pc:sldMk cId="128530189" sldId="307"/>
            <ac:spMk id="4" creationId="{46E8FE83-F871-7D3E-064D-7C8B54C42BF1}"/>
          </ac:spMkLst>
        </pc:spChg>
        <pc:spChg chg="mod">
          <ac:chgData name="Liene Valta" userId="ac1d1461-6f0d-4075-8e06-e5422be24be5" providerId="ADAL" clId="{3BFE2378-F03E-45BF-AF2D-97B0FE9C74C6}" dt="2024-11-27T08:37:34.795" v="283" actId="14100"/>
          <ac:spMkLst>
            <pc:docMk/>
            <pc:sldMk cId="128530189" sldId="307"/>
            <ac:spMk id="6" creationId="{EC3FF77D-9BD6-C097-15DC-9AB863A1E885}"/>
          </ac:spMkLst>
        </pc:spChg>
        <pc:spChg chg="mod">
          <ac:chgData name="Liene Valta" userId="ac1d1461-6f0d-4075-8e06-e5422be24be5" providerId="ADAL" clId="{3BFE2378-F03E-45BF-AF2D-97B0FE9C74C6}" dt="2024-11-27T08:19:23.492" v="96" actId="255"/>
          <ac:spMkLst>
            <pc:docMk/>
            <pc:sldMk cId="128530189" sldId="307"/>
            <ac:spMk id="7" creationId="{22E740FA-37EF-97A8-CC32-4BF60380157D}"/>
          </ac:spMkLst>
        </pc:spChg>
        <pc:spChg chg="del mod">
          <ac:chgData name="Liene Valta" userId="ac1d1461-6f0d-4075-8e06-e5422be24be5" providerId="ADAL" clId="{3BFE2378-F03E-45BF-AF2D-97B0FE9C74C6}" dt="2024-11-27T08:18:58.776" v="91" actId="478"/>
          <ac:spMkLst>
            <pc:docMk/>
            <pc:sldMk cId="128530189" sldId="307"/>
            <ac:spMk id="21" creationId="{BD5087E6-95E2-6BA2-1237-3CB7AB7FD621}"/>
          </ac:spMkLst>
        </pc:spChg>
        <pc:graphicFrameChg chg="mod">
          <ac:chgData name="Liene Valta" userId="ac1d1461-6f0d-4075-8e06-e5422be24be5" providerId="ADAL" clId="{3BFE2378-F03E-45BF-AF2D-97B0FE9C74C6}" dt="2024-11-27T08:19:45.795" v="101" actId="1037"/>
          <ac:graphicFrameMkLst>
            <pc:docMk/>
            <pc:sldMk cId="128530189" sldId="307"/>
            <ac:graphicFrameMk id="5" creationId="{E9CA0082-F166-A256-9DF6-725B69676DB1}"/>
          </ac:graphicFrameMkLst>
        </pc:graphicFrameChg>
        <pc:picChg chg="del mod">
          <ac:chgData name="Liene Valta" userId="ac1d1461-6f0d-4075-8e06-e5422be24be5" providerId="ADAL" clId="{3BFE2378-F03E-45BF-AF2D-97B0FE9C74C6}" dt="2024-11-27T08:18:54.424" v="89" actId="478"/>
          <ac:picMkLst>
            <pc:docMk/>
            <pc:sldMk cId="128530189" sldId="307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20:08.194" v="111" actId="1038"/>
          <ac:picMkLst>
            <pc:docMk/>
            <pc:sldMk cId="128530189" sldId="307"/>
            <ac:picMk id="22" creationId="{19CE9C04-6A41-E9EB-4531-F3E1BBF1D012}"/>
          </ac:picMkLst>
        </pc:picChg>
      </pc:sldChg>
      <pc:sldChg chg="delSp modSp mod modNotes">
        <pc:chgData name="Liene Valta" userId="ac1d1461-6f0d-4075-8e06-e5422be24be5" providerId="ADAL" clId="{3BFE2378-F03E-45BF-AF2D-97B0FE9C74C6}" dt="2024-11-27T08:21:29.506" v="127" actId="1076"/>
        <pc:sldMkLst>
          <pc:docMk/>
          <pc:sldMk cId="301051494" sldId="311"/>
        </pc:sldMkLst>
        <pc:spChg chg="del mod">
          <ac:chgData name="Liene Valta" userId="ac1d1461-6f0d-4075-8e06-e5422be24be5" providerId="ADAL" clId="{3BFE2378-F03E-45BF-AF2D-97B0FE9C74C6}" dt="2024-11-27T08:20:19.243" v="114" actId="478"/>
          <ac:spMkLst>
            <pc:docMk/>
            <pc:sldMk cId="301051494" sldId="311"/>
            <ac:spMk id="5" creationId="{0F0C4B31-1341-EB3B-482A-B61DBD928BA3}"/>
          </ac:spMkLst>
        </pc:spChg>
        <pc:spChg chg="mod">
          <ac:chgData name="Liene Valta" userId="ac1d1461-6f0d-4075-8e06-e5422be24be5" providerId="ADAL" clId="{3BFE2378-F03E-45BF-AF2D-97B0FE9C74C6}" dt="2024-11-27T08:20:35.132" v="117" actId="1076"/>
          <ac:spMkLst>
            <pc:docMk/>
            <pc:sldMk cId="301051494" sldId="311"/>
            <ac:spMk id="7" creationId="{22E740FA-37EF-97A8-CC32-4BF60380157D}"/>
          </ac:spMkLst>
        </pc:spChg>
        <pc:spChg chg="mod">
          <ac:chgData name="Liene Valta" userId="ac1d1461-6f0d-4075-8e06-e5422be24be5" providerId="ADAL" clId="{3BFE2378-F03E-45BF-AF2D-97B0FE9C74C6}" dt="2024-11-27T08:20:44.888" v="118" actId="14100"/>
          <ac:spMkLst>
            <pc:docMk/>
            <pc:sldMk cId="301051494" sldId="311"/>
            <ac:spMk id="8" creationId="{E8862B10-37FE-1948-1368-85C3BA243044}"/>
          </ac:spMkLst>
        </pc:spChg>
        <pc:spChg chg="mod">
          <ac:chgData name="Liene Valta" userId="ac1d1461-6f0d-4075-8e06-e5422be24be5" providerId="ADAL" clId="{3BFE2378-F03E-45BF-AF2D-97B0FE9C74C6}" dt="2024-11-27T08:21:11.689" v="124" actId="1076"/>
          <ac:spMkLst>
            <pc:docMk/>
            <pc:sldMk cId="301051494" sldId="311"/>
            <ac:spMk id="10" creationId="{53F4253D-D2B1-1EA4-1A82-351A57956CE0}"/>
          </ac:spMkLst>
        </pc:spChg>
        <pc:spChg chg="del mod">
          <ac:chgData name="Liene Valta" userId="ac1d1461-6f0d-4075-8e06-e5422be24be5" providerId="ADAL" clId="{3BFE2378-F03E-45BF-AF2D-97B0FE9C74C6}" dt="2024-11-27T08:20:19.243" v="114" actId="478"/>
          <ac:spMkLst>
            <pc:docMk/>
            <pc:sldMk cId="301051494" sldId="311"/>
            <ac:spMk id="21" creationId="{BD5087E6-95E2-6BA2-1237-3CB7AB7FD621}"/>
          </ac:spMkLst>
        </pc:spChg>
        <pc:graphicFrameChg chg="mod">
          <ac:chgData name="Liene Valta" userId="ac1d1461-6f0d-4075-8e06-e5422be24be5" providerId="ADAL" clId="{3BFE2378-F03E-45BF-AF2D-97B0FE9C74C6}" dt="2024-11-27T08:20:50.106" v="119" actId="1076"/>
          <ac:graphicFrameMkLst>
            <pc:docMk/>
            <pc:sldMk cId="301051494" sldId="311"/>
            <ac:graphicFrameMk id="4" creationId="{440F51AE-C9B1-8BBB-83A5-409D9D021F23}"/>
          </ac:graphicFrameMkLst>
        </pc:graphicFrameChg>
        <pc:graphicFrameChg chg="mod">
          <ac:chgData name="Liene Valta" userId="ac1d1461-6f0d-4075-8e06-e5422be24be5" providerId="ADAL" clId="{3BFE2378-F03E-45BF-AF2D-97B0FE9C74C6}" dt="2024-11-27T08:21:29.506" v="127" actId="1076"/>
          <ac:graphicFrameMkLst>
            <pc:docMk/>
            <pc:sldMk cId="301051494" sldId="311"/>
            <ac:graphicFrameMk id="6" creationId="{AE723E05-4BA6-D267-8B12-D5C2DE5E258F}"/>
          </ac:graphicFrameMkLst>
        </pc:graphicFrameChg>
        <pc:picChg chg="del mod">
          <ac:chgData name="Liene Valta" userId="ac1d1461-6f0d-4075-8e06-e5422be24be5" providerId="ADAL" clId="{3BFE2378-F03E-45BF-AF2D-97B0FE9C74C6}" dt="2024-11-27T08:20:14.720" v="113" actId="478"/>
          <ac:picMkLst>
            <pc:docMk/>
            <pc:sldMk cId="301051494" sldId="311"/>
            <ac:picMk id="3" creationId="{00000000-0000-0000-0000-000000000000}"/>
          </ac:picMkLst>
        </pc:picChg>
      </pc:sldChg>
      <pc:sldChg chg="addSp delSp modSp mod modNotes">
        <pc:chgData name="Liene Valta" userId="ac1d1461-6f0d-4075-8e06-e5422be24be5" providerId="ADAL" clId="{3BFE2378-F03E-45BF-AF2D-97B0FE9C74C6}" dt="2024-11-27T08:38:08.504" v="290" actId="1035"/>
        <pc:sldMkLst>
          <pc:docMk/>
          <pc:sldMk cId="1926494666" sldId="312"/>
        </pc:sldMkLst>
        <pc:spChg chg="mod topLvl">
          <ac:chgData name="Liene Valta" userId="ac1d1461-6f0d-4075-8e06-e5422be24be5" providerId="ADAL" clId="{3BFE2378-F03E-45BF-AF2D-97B0FE9C74C6}" dt="2024-11-27T08:38:08.504" v="290" actId="1035"/>
          <ac:spMkLst>
            <pc:docMk/>
            <pc:sldMk cId="1926494666" sldId="312"/>
            <ac:spMk id="4" creationId="{F9FFA956-E5C1-B9DD-2A63-92A7C0856462}"/>
          </ac:spMkLst>
        </pc:spChg>
        <pc:spChg chg="mod">
          <ac:chgData name="Liene Valta" userId="ac1d1461-6f0d-4075-8e06-e5422be24be5" providerId="ADAL" clId="{3BFE2378-F03E-45BF-AF2D-97B0FE9C74C6}" dt="2024-11-27T08:21:52.010" v="132" actId="1076"/>
          <ac:spMkLst>
            <pc:docMk/>
            <pc:sldMk cId="1926494666" sldId="312"/>
            <ac:spMk id="7" creationId="{22E740FA-37EF-97A8-CC32-4BF60380157D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1926494666" sldId="312"/>
            <ac:spMk id="9" creationId="{479E1C7F-5729-C5A4-BDE9-068AF7A798FA}"/>
          </ac:spMkLst>
        </pc:spChg>
        <pc:spChg chg="mod topLvl">
          <ac:chgData name="Liene Valta" userId="ac1d1461-6f0d-4075-8e06-e5422be24be5" providerId="ADAL" clId="{3BFE2378-F03E-45BF-AF2D-97B0FE9C74C6}" dt="2024-11-27T08:38:08.504" v="290" actId="1035"/>
          <ac:spMkLst>
            <pc:docMk/>
            <pc:sldMk cId="1926494666" sldId="312"/>
            <ac:spMk id="10" creationId="{53F4253D-D2B1-1EA4-1A82-351A57956CE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1926494666" sldId="312"/>
            <ac:spMk id="11" creationId="{BC203682-C746-433B-1AEE-6BA7970F3827}"/>
          </ac:spMkLst>
        </pc:spChg>
        <pc:spChg chg="del mod">
          <ac:chgData name="Liene Valta" userId="ac1d1461-6f0d-4075-8e06-e5422be24be5" providerId="ADAL" clId="{3BFE2378-F03E-45BF-AF2D-97B0FE9C74C6}" dt="2024-11-27T08:21:37.276" v="129" actId="478"/>
          <ac:spMkLst>
            <pc:docMk/>
            <pc:sldMk cId="1926494666" sldId="312"/>
            <ac:spMk id="12" creationId="{CABFF637-0A5F-89DB-9F33-9B424AD92394}"/>
          </ac:spMkLst>
        </pc:spChg>
        <pc:spChg chg="del mod">
          <ac:chgData name="Liene Valta" userId="ac1d1461-6f0d-4075-8e06-e5422be24be5" providerId="ADAL" clId="{3BFE2378-F03E-45BF-AF2D-97B0FE9C74C6}" dt="2024-11-27T08:21:37.276" v="129" actId="478"/>
          <ac:spMkLst>
            <pc:docMk/>
            <pc:sldMk cId="1926494666" sldId="312"/>
            <ac:spMk id="21" creationId="{BD5087E6-95E2-6BA2-1237-3CB7AB7FD621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1926494666" sldId="312"/>
            <ac:spMk id="23" creationId="{87622968-DFFC-C592-4103-F19C274E4BD4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1926494666" sldId="312"/>
            <ac:spMk id="24" creationId="{9171CD52-FF1A-BAB5-C21F-BF5A8907760F}"/>
          </ac:spMkLst>
        </pc:spChg>
        <pc:grpChg chg="add del mod">
          <ac:chgData name="Liene Valta" userId="ac1d1461-6f0d-4075-8e06-e5422be24be5" providerId="ADAL" clId="{3BFE2378-F03E-45BF-AF2D-97B0FE9C74C6}" dt="2024-11-27T08:22:45.809" v="141" actId="165"/>
          <ac:grpSpMkLst>
            <pc:docMk/>
            <pc:sldMk cId="1926494666" sldId="312"/>
            <ac:grpSpMk id="2" creationId="{CB6ADE94-D187-63E3-5F6E-D70E8E3D5213}"/>
          </ac:grpSpMkLst>
        </pc:grpChg>
        <pc:graphicFrameChg chg="mod">
          <ac:chgData name="Liene Valta" userId="ac1d1461-6f0d-4075-8e06-e5422be24be5" providerId="ADAL" clId="{3BFE2378-F03E-45BF-AF2D-97B0FE9C74C6}" dt="2024-11-27T08:22:49.155" v="143" actId="1076"/>
          <ac:graphicFrameMkLst>
            <pc:docMk/>
            <pc:sldMk cId="1926494666" sldId="312"/>
            <ac:graphicFrameMk id="5" creationId="{29996CA0-670A-89EC-9032-AF8F180507D9}"/>
          </ac:graphicFrameMkLst>
        </pc:graphicFrameChg>
        <pc:picChg chg="del mod">
          <ac:chgData name="Liene Valta" userId="ac1d1461-6f0d-4075-8e06-e5422be24be5" providerId="ADAL" clId="{3BFE2378-F03E-45BF-AF2D-97B0FE9C74C6}" dt="2024-11-27T08:21:34.976" v="128" actId="478"/>
          <ac:picMkLst>
            <pc:docMk/>
            <pc:sldMk cId="1926494666" sldId="312"/>
            <ac:picMk id="3" creationId="{00000000-0000-0000-0000-000000000000}"/>
          </ac:picMkLst>
        </pc:picChg>
        <pc:picChg chg="mod">
          <ac:chgData name="Liene Valta" userId="ac1d1461-6f0d-4075-8e06-e5422be24be5" providerId="ADAL" clId="{3BFE2378-F03E-45BF-AF2D-97B0FE9C74C6}" dt="2024-11-27T08:06:32.727" v="0"/>
          <ac:picMkLst>
            <pc:docMk/>
            <pc:sldMk cId="1926494666" sldId="312"/>
            <ac:picMk id="6" creationId="{65D46549-1E3F-A017-01C8-7C36C54D4090}"/>
          </ac:picMkLst>
        </pc:picChg>
      </pc:sldChg>
      <pc:sldChg chg="delSp modSp mod">
        <pc:chgData name="Liene Valta" userId="ac1d1461-6f0d-4075-8e06-e5422be24be5" providerId="ADAL" clId="{3BFE2378-F03E-45BF-AF2D-97B0FE9C74C6}" dt="2024-11-27T08:19:06.668" v="94" actId="478"/>
        <pc:sldMkLst>
          <pc:docMk/>
          <pc:sldMk cId="3043355591" sldId="313"/>
        </pc:sldMkLst>
        <pc:spChg chg="mod">
          <ac:chgData name="Liene Valta" userId="ac1d1461-6f0d-4075-8e06-e5422be24be5" providerId="ADAL" clId="{3BFE2378-F03E-45BF-AF2D-97B0FE9C74C6}" dt="2024-11-27T08:18:30.276" v="86" actId="1076"/>
          <ac:spMkLst>
            <pc:docMk/>
            <pc:sldMk cId="3043355591" sldId="313"/>
            <ac:spMk id="5" creationId="{8D3433A3-29CB-99EB-30DA-0DD7914284B5}"/>
          </ac:spMkLst>
        </pc:spChg>
        <pc:spChg chg="del mod">
          <ac:chgData name="Liene Valta" userId="ac1d1461-6f0d-4075-8e06-e5422be24be5" providerId="ADAL" clId="{3BFE2378-F03E-45BF-AF2D-97B0FE9C74C6}" dt="2024-11-27T08:19:06.668" v="94" actId="478"/>
          <ac:spMkLst>
            <pc:docMk/>
            <pc:sldMk cId="3043355591" sldId="313"/>
            <ac:spMk id="6" creationId="{CB7A5610-02D9-FCF4-7D75-8363C60CB61D}"/>
          </ac:spMkLst>
        </pc:spChg>
        <pc:spChg chg="mod">
          <ac:chgData name="Liene Valta" userId="ac1d1461-6f0d-4075-8e06-e5422be24be5" providerId="ADAL" clId="{3BFE2378-F03E-45BF-AF2D-97B0FE9C74C6}" dt="2024-11-27T08:18:06.834" v="79" actId="255"/>
          <ac:spMkLst>
            <pc:docMk/>
            <pc:sldMk cId="3043355591" sldId="313"/>
            <ac:spMk id="7" creationId="{22E740FA-37EF-97A8-CC32-4BF60380157D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043355591" sldId="313"/>
            <ac:spMk id="8" creationId="{29AF3CC2-FECD-7C14-E0C4-914DD797810C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3043355591" sldId="313"/>
            <ac:spMk id="13" creationId="{49FEE599-6AEE-8E2C-70F1-821CEDA49DCD}"/>
          </ac:spMkLst>
        </pc:spChg>
        <pc:spChg chg="del mod">
          <ac:chgData name="Liene Valta" userId="ac1d1461-6f0d-4075-8e06-e5422be24be5" providerId="ADAL" clId="{3BFE2378-F03E-45BF-AF2D-97B0FE9C74C6}" dt="2024-11-27T08:19:04.692" v="93" actId="478"/>
          <ac:spMkLst>
            <pc:docMk/>
            <pc:sldMk cId="3043355591" sldId="313"/>
            <ac:spMk id="21" creationId="{BD5087E6-95E2-6BA2-1237-3CB7AB7FD621}"/>
          </ac:spMkLst>
        </pc:spChg>
        <pc:graphicFrameChg chg="mod">
          <ac:chgData name="Liene Valta" userId="ac1d1461-6f0d-4075-8e06-e5422be24be5" providerId="ADAL" clId="{3BFE2378-F03E-45BF-AF2D-97B0FE9C74C6}" dt="2024-11-27T08:06:32.727" v="0"/>
          <ac:graphicFrameMkLst>
            <pc:docMk/>
            <pc:sldMk cId="3043355591" sldId="313"/>
            <ac:graphicFrameMk id="11" creationId="{5883809B-0682-48B2-D274-217EE1219D6C}"/>
          </ac:graphicFrameMkLst>
        </pc:graphicFrameChg>
        <pc:graphicFrameChg chg="mod">
          <ac:chgData name="Liene Valta" userId="ac1d1461-6f0d-4075-8e06-e5422be24be5" providerId="ADAL" clId="{3BFE2378-F03E-45BF-AF2D-97B0FE9C74C6}" dt="2024-11-27T08:18:40.242" v="88" actId="14100"/>
          <ac:graphicFrameMkLst>
            <pc:docMk/>
            <pc:sldMk cId="3043355591" sldId="313"/>
            <ac:graphicFrameMk id="12" creationId="{B17854E5-2FDC-FE60-B103-8A00E4BE31AD}"/>
          </ac:graphicFrameMkLst>
        </pc:graphicFrameChg>
        <pc:picChg chg="del mod">
          <ac:chgData name="Liene Valta" userId="ac1d1461-6f0d-4075-8e06-e5422be24be5" providerId="ADAL" clId="{3BFE2378-F03E-45BF-AF2D-97B0FE9C74C6}" dt="2024-11-27T08:13:31.736" v="60" actId="478"/>
          <ac:picMkLst>
            <pc:docMk/>
            <pc:sldMk cId="3043355591" sldId="313"/>
            <ac:picMk id="3" creationId="{00000000-0000-0000-0000-000000000000}"/>
          </ac:picMkLst>
        </pc:picChg>
      </pc:sldChg>
      <pc:sldChg chg="delSp modSp mod modNotes">
        <pc:chgData name="Liene Valta" userId="ac1d1461-6f0d-4075-8e06-e5422be24be5" providerId="ADAL" clId="{3BFE2378-F03E-45BF-AF2D-97B0FE9C74C6}" dt="2024-11-27T08:25:01.505" v="170" actId="478"/>
        <pc:sldMkLst>
          <pc:docMk/>
          <pc:sldMk cId="1109551731" sldId="314"/>
        </pc:sldMkLst>
        <pc:spChg chg="mod">
          <ac:chgData name="Liene Valta" userId="ac1d1461-6f0d-4075-8e06-e5422be24be5" providerId="ADAL" clId="{3BFE2378-F03E-45BF-AF2D-97B0FE9C74C6}" dt="2024-11-27T08:23:53.030" v="158" actId="1076"/>
          <ac:spMkLst>
            <pc:docMk/>
            <pc:sldMk cId="1109551731" sldId="314"/>
            <ac:spMk id="7" creationId="{22E740FA-37EF-97A8-CC32-4BF60380157D}"/>
          </ac:spMkLst>
        </pc:spChg>
        <pc:spChg chg="mod">
          <ac:chgData name="Liene Valta" userId="ac1d1461-6f0d-4075-8e06-e5422be24be5" providerId="ADAL" clId="{3BFE2378-F03E-45BF-AF2D-97B0FE9C74C6}" dt="2024-11-27T08:24:22.788" v="163" actId="14100"/>
          <ac:spMkLst>
            <pc:docMk/>
            <pc:sldMk cId="1109551731" sldId="314"/>
            <ac:spMk id="10" creationId="{53F4253D-D2B1-1EA4-1A82-351A57956CE0}"/>
          </ac:spMkLst>
        </pc:spChg>
        <pc:spChg chg="del mod">
          <ac:chgData name="Liene Valta" userId="ac1d1461-6f0d-4075-8e06-e5422be24be5" providerId="ADAL" clId="{3BFE2378-F03E-45BF-AF2D-97B0FE9C74C6}" dt="2024-11-27T08:25:01.505" v="170" actId="478"/>
          <ac:spMkLst>
            <pc:docMk/>
            <pc:sldMk cId="1109551731" sldId="314"/>
            <ac:spMk id="12" creationId="{85B99C8A-7AC6-639A-9E4F-F5A850E2A447}"/>
          </ac:spMkLst>
        </pc:spChg>
        <pc:spChg chg="del mod">
          <ac:chgData name="Liene Valta" userId="ac1d1461-6f0d-4075-8e06-e5422be24be5" providerId="ADAL" clId="{3BFE2378-F03E-45BF-AF2D-97B0FE9C74C6}" dt="2024-11-27T08:23:29.980" v="153" actId="478"/>
          <ac:spMkLst>
            <pc:docMk/>
            <pc:sldMk cId="1109551731" sldId="314"/>
            <ac:spMk id="21" creationId="{BD5087E6-95E2-6BA2-1237-3CB7AB7FD621}"/>
          </ac:spMkLst>
        </pc:spChg>
        <pc:graphicFrameChg chg="mod">
          <ac:chgData name="Liene Valta" userId="ac1d1461-6f0d-4075-8e06-e5422be24be5" providerId="ADAL" clId="{3BFE2378-F03E-45BF-AF2D-97B0FE9C74C6}" dt="2024-11-27T08:06:32.727" v="0"/>
          <ac:graphicFrameMkLst>
            <pc:docMk/>
            <pc:sldMk cId="1109551731" sldId="314"/>
            <ac:graphicFrameMk id="5" creationId="{29996CA0-670A-89EC-9032-AF8F180507D9}"/>
          </ac:graphicFrameMkLst>
        </pc:graphicFrameChg>
        <pc:graphicFrameChg chg="mod">
          <ac:chgData name="Liene Valta" userId="ac1d1461-6f0d-4075-8e06-e5422be24be5" providerId="ADAL" clId="{3BFE2378-F03E-45BF-AF2D-97B0FE9C74C6}" dt="2024-11-27T08:24:48.034" v="169" actId="255"/>
          <ac:graphicFrameMkLst>
            <pc:docMk/>
            <pc:sldMk cId="1109551731" sldId="314"/>
            <ac:graphicFrameMk id="8" creationId="{9074C904-70FB-E8E8-4ECD-EC03675EBDBB}"/>
          </ac:graphicFrameMkLst>
        </pc:graphicFrameChg>
        <pc:picChg chg="del mod">
          <ac:chgData name="Liene Valta" userId="ac1d1461-6f0d-4075-8e06-e5422be24be5" providerId="ADAL" clId="{3BFE2378-F03E-45BF-AF2D-97B0FE9C74C6}" dt="2024-11-27T08:23:27.487" v="152" actId="478"/>
          <ac:picMkLst>
            <pc:docMk/>
            <pc:sldMk cId="1109551731" sldId="314"/>
            <ac:picMk id="3" creationId="{00000000-0000-0000-0000-000000000000}"/>
          </ac:picMkLst>
        </pc:picChg>
      </pc:sldChg>
      <pc:sldChg chg="modSp mod">
        <pc:chgData name="Liene Valta" userId="ac1d1461-6f0d-4075-8e06-e5422be24be5" providerId="ADAL" clId="{3BFE2378-F03E-45BF-AF2D-97B0FE9C74C6}" dt="2024-11-27T08:08:12.449" v="12" actId="1076"/>
        <pc:sldMkLst>
          <pc:docMk/>
          <pc:sldMk cId="2669772137" sldId="334"/>
        </pc:sldMkLst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2669772137" sldId="334"/>
            <ac:spMk id="2" creationId="{2B292BE4-9856-59AB-B843-8DC3EC4EB716}"/>
          </ac:spMkLst>
        </pc:spChg>
        <pc:spChg chg="mod">
          <ac:chgData name="Liene Valta" userId="ac1d1461-6f0d-4075-8e06-e5422be24be5" providerId="ADAL" clId="{3BFE2378-F03E-45BF-AF2D-97B0FE9C74C6}" dt="2024-11-27T08:08:12.449" v="12" actId="1076"/>
          <ac:spMkLst>
            <pc:docMk/>
            <pc:sldMk cId="2669772137" sldId="334"/>
            <ac:spMk id="4" creationId="{C397F448-66D9-FD1A-3B48-2327D4FDE065}"/>
          </ac:spMkLst>
        </pc:spChg>
        <pc:spChg chg="mod">
          <ac:chgData name="Liene Valta" userId="ac1d1461-6f0d-4075-8e06-e5422be24be5" providerId="ADAL" clId="{3BFE2378-F03E-45BF-AF2D-97B0FE9C74C6}" dt="2024-11-27T08:08:03.598" v="11" actId="14100"/>
          <ac:spMkLst>
            <pc:docMk/>
            <pc:sldMk cId="2669772137" sldId="334"/>
            <ac:spMk id="5" creationId="{925AE0BB-1121-F54F-1D0E-E0745FA10D74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2669772137" sldId="334"/>
            <ac:spMk id="13" creationId="{7B924CF2-E25C-4796-4AD9-AA778707EE64}"/>
          </ac:spMkLst>
        </pc:spChg>
        <pc:picChg chg="mod">
          <ac:chgData name="Liene Valta" userId="ac1d1461-6f0d-4075-8e06-e5422be24be5" providerId="ADAL" clId="{3BFE2378-F03E-45BF-AF2D-97B0FE9C74C6}" dt="2024-11-27T08:07:15.495" v="4" actId="1076"/>
          <ac:picMkLst>
            <pc:docMk/>
            <pc:sldMk cId="2669772137" sldId="334"/>
            <ac:picMk id="3" creationId="{324F6645-3A66-B3CB-0D65-A7307D44B66F}"/>
          </ac:picMkLst>
        </pc:picChg>
      </pc:sldChg>
      <pc:sldChg chg="delSp modSp mod">
        <pc:chgData name="Liene Valta" userId="ac1d1461-6f0d-4075-8e06-e5422be24be5" providerId="ADAL" clId="{3BFE2378-F03E-45BF-AF2D-97B0FE9C74C6}" dt="2024-11-27T08:26:14.243" v="182" actId="1076"/>
        <pc:sldMkLst>
          <pc:docMk/>
          <pc:sldMk cId="3596951843" sldId="335"/>
        </pc:sldMkLst>
        <pc:spChg chg="mod">
          <ac:chgData name="Liene Valta" userId="ac1d1461-6f0d-4075-8e06-e5422be24be5" providerId="ADAL" clId="{3BFE2378-F03E-45BF-AF2D-97B0FE9C74C6}" dt="2024-11-27T08:25:48.958" v="178" actId="1076"/>
          <ac:spMkLst>
            <pc:docMk/>
            <pc:sldMk cId="3596951843" sldId="335"/>
            <ac:spMk id="5" creationId="{20345807-6E4D-E564-DE24-E057AA55B6CE}"/>
          </ac:spMkLst>
        </pc:spChg>
        <pc:spChg chg="mod">
          <ac:chgData name="Liene Valta" userId="ac1d1461-6f0d-4075-8e06-e5422be24be5" providerId="ADAL" clId="{3BFE2378-F03E-45BF-AF2D-97B0FE9C74C6}" dt="2024-11-27T08:25:38.288" v="176" actId="14100"/>
          <ac:spMkLst>
            <pc:docMk/>
            <pc:sldMk cId="3596951843" sldId="335"/>
            <ac:spMk id="9" creationId="{DFB864D8-CA38-A3D8-CA46-6AA70809E1BF}"/>
          </ac:spMkLst>
        </pc:spChg>
        <pc:spChg chg="del mod">
          <ac:chgData name="Liene Valta" userId="ac1d1461-6f0d-4075-8e06-e5422be24be5" providerId="ADAL" clId="{3BFE2378-F03E-45BF-AF2D-97B0FE9C74C6}" dt="2024-11-27T08:25:06.692" v="172" actId="478"/>
          <ac:spMkLst>
            <pc:docMk/>
            <pc:sldMk cId="3596951843" sldId="335"/>
            <ac:spMk id="13" creationId="{87A6126D-69A7-B6A8-8026-C2214BA71BB3}"/>
          </ac:spMkLst>
        </pc:spChg>
        <pc:spChg chg="del mod">
          <ac:chgData name="Liene Valta" userId="ac1d1461-6f0d-4075-8e06-e5422be24be5" providerId="ADAL" clId="{3BFE2378-F03E-45BF-AF2D-97B0FE9C74C6}" dt="2024-11-27T08:25:06.692" v="172" actId="478"/>
          <ac:spMkLst>
            <pc:docMk/>
            <pc:sldMk cId="3596951843" sldId="335"/>
            <ac:spMk id="14" creationId="{5120CACF-6426-0E29-7809-11BA2324C788}"/>
          </ac:spMkLst>
        </pc:spChg>
        <pc:spChg chg="mod">
          <ac:chgData name="Liene Valta" userId="ac1d1461-6f0d-4075-8e06-e5422be24be5" providerId="ADAL" clId="{3BFE2378-F03E-45BF-AF2D-97B0FE9C74C6}" dt="2024-11-27T08:26:14.243" v="182" actId="1076"/>
          <ac:spMkLst>
            <pc:docMk/>
            <pc:sldMk cId="3596951843" sldId="335"/>
            <ac:spMk id="31" creationId="{8B7FBCBD-80AF-6F17-D7FC-6D688C4E194B}"/>
          </ac:spMkLst>
        </pc:spChg>
        <pc:spChg chg="mod">
          <ac:chgData name="Liene Valta" userId="ac1d1461-6f0d-4075-8e06-e5422be24be5" providerId="ADAL" clId="{3BFE2378-F03E-45BF-AF2D-97B0FE9C74C6}" dt="2024-11-27T08:25:19.484" v="175" actId="1076"/>
          <ac:spMkLst>
            <pc:docMk/>
            <pc:sldMk cId="3596951843" sldId="335"/>
            <ac:spMk id="41" creationId="{60228EE8-9250-9A5B-DA9F-7847734F589B}"/>
          </ac:spMkLst>
        </pc:spChg>
        <pc:graphicFrameChg chg="mod">
          <ac:chgData name="Liene Valta" userId="ac1d1461-6f0d-4075-8e06-e5422be24be5" providerId="ADAL" clId="{3BFE2378-F03E-45BF-AF2D-97B0FE9C74C6}" dt="2024-11-27T08:25:38.288" v="176" actId="14100"/>
          <ac:graphicFrameMkLst>
            <pc:docMk/>
            <pc:sldMk cId="3596951843" sldId="335"/>
            <ac:graphicFrameMk id="4" creationId="{472668E4-BD50-9929-4840-08B17EF60D8F}"/>
          </ac:graphicFrameMkLst>
        </pc:graphicFrameChg>
        <pc:graphicFrameChg chg="mod">
          <ac:chgData name="Liene Valta" userId="ac1d1461-6f0d-4075-8e06-e5422be24be5" providerId="ADAL" clId="{3BFE2378-F03E-45BF-AF2D-97B0FE9C74C6}" dt="2024-11-27T08:25:38.288" v="176" actId="14100"/>
          <ac:graphicFrameMkLst>
            <pc:docMk/>
            <pc:sldMk cId="3596951843" sldId="335"/>
            <ac:graphicFrameMk id="6" creationId="{726FF3F7-5E3A-9210-2656-8DCB96F93EBD}"/>
          </ac:graphicFrameMkLst>
        </pc:graphicFrameChg>
        <pc:graphicFrameChg chg="mod">
          <ac:chgData name="Liene Valta" userId="ac1d1461-6f0d-4075-8e06-e5422be24be5" providerId="ADAL" clId="{3BFE2378-F03E-45BF-AF2D-97B0FE9C74C6}" dt="2024-11-27T08:06:32.727" v="0"/>
          <ac:graphicFrameMkLst>
            <pc:docMk/>
            <pc:sldMk cId="3596951843" sldId="335"/>
            <ac:graphicFrameMk id="29" creationId="{4469BAD0-C468-3022-8097-61E43B98136B}"/>
          </ac:graphicFrameMkLst>
        </pc:graphicFrameChg>
        <pc:picChg chg="del mod">
          <ac:chgData name="Liene Valta" userId="ac1d1461-6f0d-4075-8e06-e5422be24be5" providerId="ADAL" clId="{3BFE2378-F03E-45BF-AF2D-97B0FE9C74C6}" dt="2024-11-27T08:25:04.272" v="171" actId="478"/>
          <ac:picMkLst>
            <pc:docMk/>
            <pc:sldMk cId="3596951843" sldId="335"/>
            <ac:picMk id="3" creationId="{1B1F18B1-04D3-3B62-37FE-E1460690B22B}"/>
          </ac:picMkLst>
        </pc:picChg>
        <pc:picChg chg="mod">
          <ac:chgData name="Liene Valta" userId="ac1d1461-6f0d-4075-8e06-e5422be24be5" providerId="ADAL" clId="{3BFE2378-F03E-45BF-AF2D-97B0FE9C74C6}" dt="2024-11-27T08:25:50.888" v="179" actId="1076"/>
          <ac:picMkLst>
            <pc:docMk/>
            <pc:sldMk cId="3596951843" sldId="335"/>
            <ac:picMk id="28" creationId="{DE2DDF0E-95BF-7E99-580D-89FE44DB9361}"/>
          </ac:picMkLst>
        </pc:picChg>
        <pc:picChg chg="mod">
          <ac:chgData name="Liene Valta" userId="ac1d1461-6f0d-4075-8e06-e5422be24be5" providerId="ADAL" clId="{3BFE2378-F03E-45BF-AF2D-97B0FE9C74C6}" dt="2024-11-27T08:25:58.083" v="180" actId="1076"/>
          <ac:picMkLst>
            <pc:docMk/>
            <pc:sldMk cId="3596951843" sldId="335"/>
            <ac:picMk id="33" creationId="{3511A083-A5DB-7514-D73C-FABE3AE02D3D}"/>
          </ac:picMkLst>
        </pc:picChg>
        <pc:picChg chg="mod">
          <ac:chgData name="Liene Valta" userId="ac1d1461-6f0d-4075-8e06-e5422be24be5" providerId="ADAL" clId="{3BFE2378-F03E-45BF-AF2D-97B0FE9C74C6}" dt="2024-11-27T08:25:58.083" v="180" actId="1076"/>
          <ac:picMkLst>
            <pc:docMk/>
            <pc:sldMk cId="3596951843" sldId="335"/>
            <ac:picMk id="44" creationId="{17836A58-04AF-18DF-502E-6861DC51F6B5}"/>
          </ac:picMkLst>
        </pc:picChg>
      </pc:sldChg>
      <pc:sldChg chg="delSp modSp mod">
        <pc:chgData name="Liene Valta" userId="ac1d1461-6f0d-4075-8e06-e5422be24be5" providerId="ADAL" clId="{3BFE2378-F03E-45BF-AF2D-97B0FE9C74C6}" dt="2024-11-27T08:12:24.425" v="44" actId="478"/>
        <pc:sldMkLst>
          <pc:docMk/>
          <pc:sldMk cId="1382107882" sldId="337"/>
        </pc:sldMkLst>
        <pc:spChg chg="mod">
          <ac:chgData name="Liene Valta" userId="ac1d1461-6f0d-4075-8e06-e5422be24be5" providerId="ADAL" clId="{3BFE2378-F03E-45BF-AF2D-97B0FE9C74C6}" dt="2024-11-27T08:10:53.831" v="35" actId="1076"/>
          <ac:spMkLst>
            <pc:docMk/>
            <pc:sldMk cId="1382107882" sldId="337"/>
            <ac:spMk id="4" creationId="{5CF472BE-DA4D-D6CD-B92A-D8243D1964DC}"/>
          </ac:spMkLst>
        </pc:spChg>
        <pc:spChg chg="mod">
          <ac:chgData name="Liene Valta" userId="ac1d1461-6f0d-4075-8e06-e5422be24be5" providerId="ADAL" clId="{3BFE2378-F03E-45BF-AF2D-97B0FE9C74C6}" dt="2024-11-27T08:11:38.560" v="42" actId="14100"/>
          <ac:spMkLst>
            <pc:docMk/>
            <pc:sldMk cId="1382107882" sldId="337"/>
            <ac:spMk id="5" creationId="{97BF7C10-039E-EF4A-7E4B-63C21686A1FC}"/>
          </ac:spMkLst>
        </pc:spChg>
        <pc:spChg chg="del mod">
          <ac:chgData name="Liene Valta" userId="ac1d1461-6f0d-4075-8e06-e5422be24be5" providerId="ADAL" clId="{3BFE2378-F03E-45BF-AF2D-97B0FE9C74C6}" dt="2024-11-27T08:12:24.425" v="44" actId="478"/>
          <ac:spMkLst>
            <pc:docMk/>
            <pc:sldMk cId="1382107882" sldId="337"/>
            <ac:spMk id="13" creationId="{9F9C0B85-FB9E-3F84-931B-F60F6AAE67B8}"/>
          </ac:spMkLst>
        </pc:spChg>
        <pc:picChg chg="del mod">
          <ac:chgData name="Liene Valta" userId="ac1d1461-6f0d-4075-8e06-e5422be24be5" providerId="ADAL" clId="{3BFE2378-F03E-45BF-AF2D-97B0FE9C74C6}" dt="2024-11-27T08:07:33.646" v="6" actId="478"/>
          <ac:picMkLst>
            <pc:docMk/>
            <pc:sldMk cId="1382107882" sldId="337"/>
            <ac:picMk id="3" creationId="{9A3B0F94-DDA7-B53D-7F03-0E3E964D2DEE}"/>
          </ac:picMkLst>
        </pc:picChg>
      </pc:sldChg>
      <pc:sldChg chg="delSp modSp mod">
        <pc:chgData name="Liene Valta" userId="ac1d1461-6f0d-4075-8e06-e5422be24be5" providerId="ADAL" clId="{3BFE2378-F03E-45BF-AF2D-97B0FE9C74C6}" dt="2024-11-27T08:37:16.788" v="281" actId="1036"/>
        <pc:sldMkLst>
          <pc:docMk/>
          <pc:sldMk cId="1393810648" sldId="338"/>
        </pc:sldMkLst>
        <pc:spChg chg="mod">
          <ac:chgData name="Liene Valta" userId="ac1d1461-6f0d-4075-8e06-e5422be24be5" providerId="ADAL" clId="{3BFE2378-F03E-45BF-AF2D-97B0FE9C74C6}" dt="2024-11-27T08:13:16.207" v="57" actId="1035"/>
          <ac:spMkLst>
            <pc:docMk/>
            <pc:sldMk cId="1393810648" sldId="338"/>
            <ac:spMk id="5" creationId="{D9C6174B-36DF-E875-29DB-77B3C23E2091}"/>
          </ac:spMkLst>
        </pc:spChg>
        <pc:spChg chg="mod">
          <ac:chgData name="Liene Valta" userId="ac1d1461-6f0d-4075-8e06-e5422be24be5" providerId="ADAL" clId="{3BFE2378-F03E-45BF-AF2D-97B0FE9C74C6}" dt="2024-11-27T08:12:47.215" v="50" actId="1076"/>
          <ac:spMkLst>
            <pc:docMk/>
            <pc:sldMk cId="1393810648" sldId="338"/>
            <ac:spMk id="9" creationId="{528FBDCA-8030-6D31-10C5-70A26AA76F8A}"/>
          </ac:spMkLst>
        </pc:spChg>
        <pc:spChg chg="del mod">
          <ac:chgData name="Liene Valta" userId="ac1d1461-6f0d-4075-8e06-e5422be24be5" providerId="ADAL" clId="{3BFE2378-F03E-45BF-AF2D-97B0FE9C74C6}" dt="2024-11-27T08:12:30.547" v="46" actId="478"/>
          <ac:spMkLst>
            <pc:docMk/>
            <pc:sldMk cId="1393810648" sldId="338"/>
            <ac:spMk id="13" creationId="{14A92DE6-4566-8EA2-61FD-718415493E9B}"/>
          </ac:spMkLst>
        </pc:spChg>
        <pc:spChg chg="del mod">
          <ac:chgData name="Liene Valta" userId="ac1d1461-6f0d-4075-8e06-e5422be24be5" providerId="ADAL" clId="{3BFE2378-F03E-45BF-AF2D-97B0FE9C74C6}" dt="2024-11-27T08:12:28.507" v="45" actId="478"/>
          <ac:spMkLst>
            <pc:docMk/>
            <pc:sldMk cId="1393810648" sldId="338"/>
            <ac:spMk id="14" creationId="{7C4CFE9E-20F9-2B9E-497A-80EE86C1A753}"/>
          </ac:spMkLst>
        </pc:spChg>
        <pc:picChg chg="del mod">
          <ac:chgData name="Liene Valta" userId="ac1d1461-6f0d-4075-8e06-e5422be24be5" providerId="ADAL" clId="{3BFE2378-F03E-45BF-AF2D-97B0FE9C74C6}" dt="2024-11-27T08:12:33.039" v="47" actId="478"/>
          <ac:picMkLst>
            <pc:docMk/>
            <pc:sldMk cId="1393810648" sldId="338"/>
            <ac:picMk id="3" creationId="{6004D71C-91F8-4E35-2446-3E074C93B856}"/>
          </ac:picMkLst>
        </pc:picChg>
        <pc:picChg chg="mod">
          <ac:chgData name="Liene Valta" userId="ac1d1461-6f0d-4075-8e06-e5422be24be5" providerId="ADAL" clId="{3BFE2378-F03E-45BF-AF2D-97B0FE9C74C6}" dt="2024-11-27T08:37:16.788" v="281" actId="1036"/>
          <ac:picMkLst>
            <pc:docMk/>
            <pc:sldMk cId="1393810648" sldId="338"/>
            <ac:picMk id="15" creationId="{B30A0832-A107-B6FC-B0DF-9255C2A40FBB}"/>
          </ac:picMkLst>
        </pc:picChg>
      </pc:sldChg>
      <pc:sldChg chg="delSp modSp mod">
        <pc:chgData name="Liene Valta" userId="ac1d1461-6f0d-4075-8e06-e5422be24be5" providerId="ADAL" clId="{3BFE2378-F03E-45BF-AF2D-97B0FE9C74C6}" dt="2024-11-27T08:16:56.392" v="74" actId="478"/>
        <pc:sldMkLst>
          <pc:docMk/>
          <pc:sldMk cId="2387839118" sldId="339"/>
        </pc:sldMkLst>
        <pc:spChg chg="mod">
          <ac:chgData name="Liene Valta" userId="ac1d1461-6f0d-4075-8e06-e5422be24be5" providerId="ADAL" clId="{3BFE2378-F03E-45BF-AF2D-97B0FE9C74C6}" dt="2024-11-27T08:15:06.761" v="67" actId="14100"/>
          <ac:spMkLst>
            <pc:docMk/>
            <pc:sldMk cId="2387839118" sldId="339"/>
            <ac:spMk id="6" creationId="{1F68B969-6480-8EC0-AAE7-97C3EFFB87B2}"/>
          </ac:spMkLst>
        </pc:spChg>
        <pc:spChg chg="mod">
          <ac:chgData name="Liene Valta" userId="ac1d1461-6f0d-4075-8e06-e5422be24be5" providerId="ADAL" clId="{3BFE2378-F03E-45BF-AF2D-97B0FE9C74C6}" dt="2024-11-27T08:13:57.733" v="64" actId="1076"/>
          <ac:spMkLst>
            <pc:docMk/>
            <pc:sldMk cId="2387839118" sldId="339"/>
            <ac:spMk id="10" creationId="{18434A31-7E07-6A26-56B1-0C623853DD1A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k cId="2387839118" sldId="339"/>
            <ac:spMk id="12" creationId="{43CF0AAD-92FE-C0D6-EC8C-6B33F5A46327}"/>
          </ac:spMkLst>
        </pc:spChg>
        <pc:spChg chg="del mod">
          <ac:chgData name="Liene Valta" userId="ac1d1461-6f0d-4075-8e06-e5422be24be5" providerId="ADAL" clId="{3BFE2378-F03E-45BF-AF2D-97B0FE9C74C6}" dt="2024-11-27T08:16:56.392" v="74" actId="478"/>
          <ac:spMkLst>
            <pc:docMk/>
            <pc:sldMk cId="2387839118" sldId="339"/>
            <ac:spMk id="13" creationId="{C635A2C6-1CC8-31D9-2369-667FE3349664}"/>
          </ac:spMkLst>
        </pc:spChg>
        <pc:spChg chg="del mod">
          <ac:chgData name="Liene Valta" userId="ac1d1461-6f0d-4075-8e06-e5422be24be5" providerId="ADAL" clId="{3BFE2378-F03E-45BF-AF2D-97B0FE9C74C6}" dt="2024-11-27T08:16:51.632" v="72" actId="478"/>
          <ac:spMkLst>
            <pc:docMk/>
            <pc:sldMk cId="2387839118" sldId="339"/>
            <ac:spMk id="14" creationId="{F2A879F4-0FEE-F6EF-8715-148A2461B957}"/>
          </ac:spMkLst>
        </pc:spChg>
        <pc:picChg chg="del mod">
          <ac:chgData name="Liene Valta" userId="ac1d1461-6f0d-4075-8e06-e5422be24be5" providerId="ADAL" clId="{3BFE2378-F03E-45BF-AF2D-97B0FE9C74C6}" dt="2024-11-27T08:13:41.152" v="61" actId="478"/>
          <ac:picMkLst>
            <pc:docMk/>
            <pc:sldMk cId="2387839118" sldId="339"/>
            <ac:picMk id="3" creationId="{C6CDB2A8-E879-3ECC-9A0E-E345865CEF91}"/>
          </ac:picMkLst>
        </pc:picChg>
        <pc:picChg chg="mod">
          <ac:chgData name="Liene Valta" userId="ac1d1461-6f0d-4075-8e06-e5422be24be5" providerId="ADAL" clId="{3BFE2378-F03E-45BF-AF2D-97B0FE9C74C6}" dt="2024-11-27T08:15:25.242" v="71" actId="1076"/>
          <ac:picMkLst>
            <pc:docMk/>
            <pc:sldMk cId="2387839118" sldId="339"/>
            <ac:picMk id="7" creationId="{163F8B9B-763F-BB1F-EFF4-6659C32D461F}"/>
          </ac:picMkLst>
        </pc:picChg>
      </pc:sldChg>
      <pc:sldChg chg="delSp modSp mod">
        <pc:chgData name="Liene Valta" userId="ac1d1461-6f0d-4075-8e06-e5422be24be5" providerId="ADAL" clId="{3BFE2378-F03E-45BF-AF2D-97B0FE9C74C6}" dt="2024-11-27T08:35:39.651" v="267" actId="1076"/>
        <pc:sldMkLst>
          <pc:docMk/>
          <pc:sldMk cId="616533324" sldId="350"/>
        </pc:sldMkLst>
        <pc:spChg chg="del mod">
          <ac:chgData name="Liene Valta" userId="ac1d1461-6f0d-4075-8e06-e5422be24be5" providerId="ADAL" clId="{3BFE2378-F03E-45BF-AF2D-97B0FE9C74C6}" dt="2024-11-27T08:35:28.149" v="264" actId="478"/>
          <ac:spMkLst>
            <pc:docMk/>
            <pc:sldMk cId="616533324" sldId="350"/>
            <ac:spMk id="2" creationId="{50737386-F174-5F11-8848-5593046FAD18}"/>
          </ac:spMkLst>
        </pc:spChg>
        <pc:spChg chg="mod">
          <ac:chgData name="Liene Valta" userId="ac1d1461-6f0d-4075-8e06-e5422be24be5" providerId="ADAL" clId="{3BFE2378-F03E-45BF-AF2D-97B0FE9C74C6}" dt="2024-11-27T08:35:39.651" v="267" actId="1076"/>
          <ac:spMkLst>
            <pc:docMk/>
            <pc:sldMk cId="616533324" sldId="350"/>
            <ac:spMk id="4" creationId="{18E0C429-C1CB-D5BA-3732-D00A56B2E6F4}"/>
          </ac:spMkLst>
        </pc:spChg>
        <pc:spChg chg="del mod">
          <ac:chgData name="Liene Valta" userId="ac1d1461-6f0d-4075-8e06-e5422be24be5" providerId="ADAL" clId="{3BFE2378-F03E-45BF-AF2D-97B0FE9C74C6}" dt="2024-11-27T08:35:28.149" v="264" actId="478"/>
          <ac:spMkLst>
            <pc:docMk/>
            <pc:sldMk cId="616533324" sldId="350"/>
            <ac:spMk id="6" creationId="{50BB8CB2-D9C2-C9A2-1E7D-B44B15680406}"/>
          </ac:spMkLst>
        </pc:spChg>
        <pc:picChg chg="del mod">
          <ac:chgData name="Liene Valta" userId="ac1d1461-6f0d-4075-8e06-e5422be24be5" providerId="ADAL" clId="{3BFE2378-F03E-45BF-AF2D-97B0FE9C74C6}" dt="2024-11-27T08:35:26.024" v="263" actId="478"/>
          <ac:picMkLst>
            <pc:docMk/>
            <pc:sldMk cId="616533324" sldId="350"/>
            <ac:picMk id="3" creationId="{124F7682-8A93-029A-1430-23A034C4C1EA}"/>
          </ac:picMkLst>
        </pc:picChg>
        <pc:picChg chg="mod">
          <ac:chgData name="Liene Valta" userId="ac1d1461-6f0d-4075-8e06-e5422be24be5" providerId="ADAL" clId="{3BFE2378-F03E-45BF-AF2D-97B0FE9C74C6}" dt="2024-11-27T08:06:32.727" v="0"/>
          <ac:picMkLst>
            <pc:docMk/>
            <pc:sldMk cId="616533324" sldId="350"/>
            <ac:picMk id="5" creationId="{09132E02-BD30-D5C6-7A3D-D0B28C8CB548}"/>
          </ac:picMkLst>
        </pc:picChg>
      </pc:sldChg>
      <pc:sldChg chg="delSp modSp mod">
        <pc:chgData name="Liene Valta" userId="ac1d1461-6f0d-4075-8e06-e5422be24be5" providerId="ADAL" clId="{3BFE2378-F03E-45BF-AF2D-97B0FE9C74C6}" dt="2024-11-27T08:36:36.164" v="276" actId="478"/>
        <pc:sldMkLst>
          <pc:docMk/>
          <pc:sldMk cId="1588450339" sldId="351"/>
        </pc:sldMkLst>
        <pc:spChg chg="del mod">
          <ac:chgData name="Liene Valta" userId="ac1d1461-6f0d-4075-8e06-e5422be24be5" providerId="ADAL" clId="{3BFE2378-F03E-45BF-AF2D-97B0FE9C74C6}" dt="2024-11-27T08:36:36.164" v="276" actId="478"/>
          <ac:spMkLst>
            <pc:docMk/>
            <pc:sldMk cId="1588450339" sldId="351"/>
            <ac:spMk id="2" creationId="{D79B9919-2E93-A612-0EDF-7EED3EAF05A8}"/>
          </ac:spMkLst>
        </pc:spChg>
        <pc:spChg chg="mod">
          <ac:chgData name="Liene Valta" userId="ac1d1461-6f0d-4075-8e06-e5422be24be5" providerId="ADAL" clId="{3BFE2378-F03E-45BF-AF2D-97B0FE9C74C6}" dt="2024-11-27T08:36:02.787" v="270" actId="1076"/>
          <ac:spMkLst>
            <pc:docMk/>
            <pc:sldMk cId="1588450339" sldId="351"/>
            <ac:spMk id="4" creationId="{6F4C77F7-24D3-8D17-A422-2B8E5E463F8A}"/>
          </ac:spMkLst>
        </pc:spChg>
        <pc:spChg chg="del mod">
          <ac:chgData name="Liene Valta" userId="ac1d1461-6f0d-4075-8e06-e5422be24be5" providerId="ADAL" clId="{3BFE2378-F03E-45BF-AF2D-97B0FE9C74C6}" dt="2024-11-27T08:36:36.164" v="276" actId="478"/>
          <ac:spMkLst>
            <pc:docMk/>
            <pc:sldMk cId="1588450339" sldId="351"/>
            <ac:spMk id="6" creationId="{ECAE76C7-60DC-10C9-5922-2D624085E84A}"/>
          </ac:spMkLst>
        </pc:spChg>
        <pc:spChg chg="mod">
          <ac:chgData name="Liene Valta" userId="ac1d1461-6f0d-4075-8e06-e5422be24be5" providerId="ADAL" clId="{3BFE2378-F03E-45BF-AF2D-97B0FE9C74C6}" dt="2024-11-27T08:36:28.258" v="275" actId="1076"/>
          <ac:spMkLst>
            <pc:docMk/>
            <pc:sldMk cId="1588450339" sldId="351"/>
            <ac:spMk id="7" creationId="{81219CEB-3D9C-C816-B3C5-176AC5DABCD6}"/>
          </ac:spMkLst>
        </pc:spChg>
        <pc:spChg chg="mod">
          <ac:chgData name="Liene Valta" userId="ac1d1461-6f0d-4075-8e06-e5422be24be5" providerId="ADAL" clId="{3BFE2378-F03E-45BF-AF2D-97B0FE9C74C6}" dt="2024-11-27T08:36:16.896" v="273" actId="1076"/>
          <ac:spMkLst>
            <pc:docMk/>
            <pc:sldMk cId="1588450339" sldId="351"/>
            <ac:spMk id="13" creationId="{4C246447-715C-54AE-D73D-44941F544012}"/>
          </ac:spMkLst>
        </pc:spChg>
        <pc:picChg chg="del mod">
          <ac:chgData name="Liene Valta" userId="ac1d1461-6f0d-4075-8e06-e5422be24be5" providerId="ADAL" clId="{3BFE2378-F03E-45BF-AF2D-97B0FE9C74C6}" dt="2024-11-27T08:35:52.413" v="268" actId="478"/>
          <ac:picMkLst>
            <pc:docMk/>
            <pc:sldMk cId="1588450339" sldId="351"/>
            <ac:picMk id="3" creationId="{D8C1D332-1317-E3CF-DE1F-97E281469A85}"/>
          </ac:picMkLst>
        </pc:picChg>
      </pc:sldChg>
      <pc:sldChg chg="addSp modSp new mod">
        <pc:chgData name="Liene Valta" userId="ac1d1461-6f0d-4075-8e06-e5422be24be5" providerId="ADAL" clId="{3BFE2378-F03E-45BF-AF2D-97B0FE9C74C6}" dt="2024-11-27T08:40:41.608" v="296" actId="1036"/>
        <pc:sldMkLst>
          <pc:docMk/>
          <pc:sldMk cId="1961644220" sldId="352"/>
        </pc:sldMkLst>
        <pc:spChg chg="add mod">
          <ac:chgData name="Liene Valta" userId="ac1d1461-6f0d-4075-8e06-e5422be24be5" providerId="ADAL" clId="{3BFE2378-F03E-45BF-AF2D-97B0FE9C74C6}" dt="2024-11-27T08:10:43.599" v="34" actId="122"/>
          <ac:spMkLst>
            <pc:docMk/>
            <pc:sldMk cId="1961644220" sldId="352"/>
            <ac:spMk id="3" creationId="{68ABF20B-E193-17C7-41B3-1CBCF056F68A}"/>
          </ac:spMkLst>
        </pc:spChg>
        <pc:spChg chg="add mod">
          <ac:chgData name="Liene Valta" userId="ac1d1461-6f0d-4075-8e06-e5422be24be5" providerId="ADAL" clId="{3BFE2378-F03E-45BF-AF2D-97B0FE9C74C6}" dt="2024-11-27T08:10:17.010" v="29"/>
          <ac:spMkLst>
            <pc:docMk/>
            <pc:sldMk cId="1961644220" sldId="352"/>
            <ac:spMk id="4" creationId="{5A11B2E9-E99E-8FA3-B83F-0AB3F08B7697}"/>
          </ac:spMkLst>
        </pc:spChg>
        <pc:spChg chg="add mod">
          <ac:chgData name="Liene Valta" userId="ac1d1461-6f0d-4075-8e06-e5422be24be5" providerId="ADAL" clId="{3BFE2378-F03E-45BF-AF2D-97B0FE9C74C6}" dt="2024-11-27T08:40:41.608" v="296" actId="1036"/>
          <ac:spMkLst>
            <pc:docMk/>
            <pc:sldMk cId="1961644220" sldId="352"/>
            <ac:spMk id="6" creationId="{18BA32B5-BD8A-BB48-0749-E521BBA808FD}"/>
          </ac:spMkLst>
        </pc:spChg>
        <pc:spChg chg="add mod">
          <ac:chgData name="Liene Valta" userId="ac1d1461-6f0d-4075-8e06-e5422be24be5" providerId="ADAL" clId="{3BFE2378-F03E-45BF-AF2D-97B0FE9C74C6}" dt="2024-11-27T08:10:17.010" v="29"/>
          <ac:spMkLst>
            <pc:docMk/>
            <pc:sldMk cId="1961644220" sldId="352"/>
            <ac:spMk id="7" creationId="{7D2A8F63-2ABF-9185-A153-534A0AC5702C}"/>
          </ac:spMkLst>
        </pc:spChg>
        <pc:picChg chg="add mod">
          <ac:chgData name="Liene Valta" userId="ac1d1461-6f0d-4075-8e06-e5422be24be5" providerId="ADAL" clId="{3BFE2378-F03E-45BF-AF2D-97B0FE9C74C6}" dt="2024-11-27T08:10:35.408" v="31" actId="1076"/>
          <ac:picMkLst>
            <pc:docMk/>
            <pc:sldMk cId="1961644220" sldId="352"/>
            <ac:picMk id="2" creationId="{0CFD5A19-5F06-969F-AF79-22D0C2A675A7}"/>
          </ac:picMkLst>
        </pc:picChg>
        <pc:picChg chg="add mod">
          <ac:chgData name="Liene Valta" userId="ac1d1461-6f0d-4075-8e06-e5422be24be5" providerId="ADAL" clId="{3BFE2378-F03E-45BF-AF2D-97B0FE9C74C6}" dt="2024-11-27T08:10:17.010" v="29"/>
          <ac:picMkLst>
            <pc:docMk/>
            <pc:sldMk cId="1961644220" sldId="352"/>
            <ac:picMk id="5" creationId="{86AA8BFC-70C0-7F81-B82C-8002ECAC63E1}"/>
          </ac:picMkLst>
        </pc:picChg>
      </pc:sldChg>
      <pc:sldMasterChg chg="modSp modSldLayout">
        <pc:chgData name="Liene Valta" userId="ac1d1461-6f0d-4075-8e06-e5422be24be5" providerId="ADAL" clId="{3BFE2378-F03E-45BF-AF2D-97B0FE9C74C6}" dt="2024-11-27T08:12:10.611" v="43"/>
        <pc:sldMasterMkLst>
          <pc:docMk/>
          <pc:sldMasterMk cId="0" sldId="2147483648"/>
        </pc:sldMasterMkLst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Liene Valta" userId="ac1d1461-6f0d-4075-8e06-e5422be24be5" providerId="ADAL" clId="{3BFE2378-F03E-45BF-AF2D-97B0FE9C74C6}" dt="2024-11-27T08:06:32.727" v="0"/>
          <ac:spMkLst>
            <pc:docMk/>
            <pc:sldMasterMk cId="0" sldId="2147483648"/>
            <ac:spMk id="6" creationId="{00000000-0000-0000-0000-000000000000}"/>
          </ac:spMkLst>
        </pc:spChg>
        <pc:sldLayoutChg chg="addSp modSp">
          <pc:chgData name="Liene Valta" userId="ac1d1461-6f0d-4075-8e06-e5422be24be5" providerId="ADAL" clId="{3BFE2378-F03E-45BF-AF2D-97B0FE9C74C6}" dt="2024-11-27T08:12:10.611" v="43"/>
          <pc:sldLayoutMkLst>
            <pc:docMk/>
            <pc:sldMasterMk cId="0" sldId="2147483648"/>
            <pc:sldLayoutMk cId="0" sldId="2147483649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add mod">
            <ac:chgData name="Liene Valta" userId="ac1d1461-6f0d-4075-8e06-e5422be24be5" providerId="ADAL" clId="{3BFE2378-F03E-45BF-AF2D-97B0FE9C74C6}" dt="2024-11-27T08:12:10.611" v="43"/>
            <ac:spMkLst>
              <pc:docMk/>
              <pc:sldMasterMk cId="0" sldId="2147483648"/>
              <pc:sldLayoutMk cId="0" sldId="2147483649"/>
              <ac:spMk id="8" creationId="{B2921778-A07B-8DED-7005-1D0A0F33BC9B}"/>
            </ac:spMkLst>
          </pc:spChg>
          <pc:spChg chg="add mod">
            <ac:chgData name="Liene Valta" userId="ac1d1461-6f0d-4075-8e06-e5422be24be5" providerId="ADAL" clId="{3BFE2378-F03E-45BF-AF2D-97B0FE9C74C6}" dt="2024-11-27T08:12:10.611" v="43"/>
            <ac:spMkLst>
              <pc:docMk/>
              <pc:sldMasterMk cId="0" sldId="2147483648"/>
              <pc:sldLayoutMk cId="0" sldId="2147483649"/>
              <ac:spMk id="9" creationId="{09E23EEE-1376-B299-DDE6-7A34394B00D1}"/>
            </ac:spMkLst>
          </pc:spChg>
          <pc:picChg chg="add mod">
            <ac:chgData name="Liene Valta" userId="ac1d1461-6f0d-4075-8e06-e5422be24be5" providerId="ADAL" clId="{3BFE2378-F03E-45BF-AF2D-97B0FE9C74C6}" dt="2024-11-27T08:09:18.834" v="25"/>
            <ac:picMkLst>
              <pc:docMk/>
              <pc:sldMasterMk cId="0" sldId="2147483648"/>
              <pc:sldLayoutMk cId="0" sldId="2147483649"/>
              <ac:picMk id="7" creationId="{E048DCEB-B862-161F-4BDD-5FA49A12C34D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8:43.769" v="15"/>
          <pc:sldLayoutMkLst>
            <pc:docMk/>
            <pc:sldMasterMk cId="0" sldId="2147483648"/>
            <pc:sldLayoutMk cId="0" sldId="2147483650"/>
          </pc:sldLayoutMkLst>
          <pc:picChg chg="add mod">
            <ac:chgData name="Liene Valta" userId="ac1d1461-6f0d-4075-8e06-e5422be24be5" providerId="ADAL" clId="{3BFE2378-F03E-45BF-AF2D-97B0FE9C74C6}" dt="2024-11-27T08:08:43.769" v="15"/>
            <ac:picMkLst>
              <pc:docMk/>
              <pc:sldMasterMk cId="0" sldId="2147483648"/>
              <pc:sldLayoutMk cId="0" sldId="2147483650"/>
              <ac:picMk id="7" creationId="{208D00C4-A45C-CD42-298E-030D00C8F4DB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8:45.757" v="16"/>
          <pc:sldLayoutMkLst>
            <pc:docMk/>
            <pc:sldMasterMk cId="0" sldId="2147483648"/>
            <pc:sldLayoutMk cId="0" sldId="2147483651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8:45.757" v="16"/>
            <ac:picMkLst>
              <pc:docMk/>
              <pc:sldMasterMk cId="0" sldId="2147483648"/>
              <pc:sldLayoutMk cId="0" sldId="2147483651"/>
              <ac:picMk id="7" creationId="{C132E862-C2EC-3363-1834-97A16E1B45E7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8:47.153" v="17"/>
          <pc:sldLayoutMkLst>
            <pc:docMk/>
            <pc:sldMasterMk cId="0" sldId="2147483648"/>
            <pc:sldLayoutMk cId="0" sldId="2147483652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8:47.153" v="17"/>
            <ac:picMkLst>
              <pc:docMk/>
              <pc:sldMasterMk cId="0" sldId="2147483648"/>
              <pc:sldLayoutMk cId="0" sldId="2147483652"/>
              <ac:picMk id="8" creationId="{B1774EA6-93A9-17DE-F4D0-353270227AF3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8:48.155" v="18"/>
          <pc:sldLayoutMkLst>
            <pc:docMk/>
            <pc:sldMasterMk cId="0" sldId="2147483648"/>
            <pc:sldLayoutMk cId="0" sldId="2147483653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8:48.155" v="18"/>
            <ac:picMkLst>
              <pc:docMk/>
              <pc:sldMasterMk cId="0" sldId="2147483648"/>
              <pc:sldLayoutMk cId="0" sldId="2147483653"/>
              <ac:picMk id="10" creationId="{9BF79BC0-7EF5-EEAD-93F1-D54E1E1056C3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8:48.758" v="19"/>
          <pc:sldLayoutMkLst>
            <pc:docMk/>
            <pc:sldMasterMk cId="0" sldId="2147483648"/>
            <pc:sldLayoutMk cId="0" sldId="2147483654"/>
          </pc:sldLayoutMkLst>
          <pc:picChg chg="add mod">
            <ac:chgData name="Liene Valta" userId="ac1d1461-6f0d-4075-8e06-e5422be24be5" providerId="ADAL" clId="{3BFE2378-F03E-45BF-AF2D-97B0FE9C74C6}" dt="2024-11-27T08:08:48.758" v="19"/>
            <ac:picMkLst>
              <pc:docMk/>
              <pc:sldMasterMk cId="0" sldId="2147483648"/>
              <pc:sldLayoutMk cId="0" sldId="2147483654"/>
              <ac:picMk id="6" creationId="{381A0B58-1B96-20EB-6AAD-07E207609164}"/>
            </ac:picMkLst>
          </pc:picChg>
        </pc:sldLayoutChg>
        <pc:sldLayoutChg chg="addSp delSp modSp mod">
          <pc:chgData name="Liene Valta" userId="ac1d1461-6f0d-4075-8e06-e5422be24be5" providerId="ADAL" clId="{3BFE2378-F03E-45BF-AF2D-97B0FE9C74C6}" dt="2024-11-27T08:09:52.809" v="26" actId="478"/>
          <pc:sldLayoutMkLst>
            <pc:docMk/>
            <pc:sldMasterMk cId="0" sldId="2147483648"/>
            <pc:sldLayoutMk cId="0" sldId="2147483655"/>
          </pc:sldLayoutMkLst>
          <pc:picChg chg="add del mod">
            <ac:chgData name="Liene Valta" userId="ac1d1461-6f0d-4075-8e06-e5422be24be5" providerId="ADAL" clId="{3BFE2378-F03E-45BF-AF2D-97B0FE9C74C6}" dt="2024-11-27T08:09:52.809" v="26" actId="478"/>
            <ac:picMkLst>
              <pc:docMk/>
              <pc:sldMasterMk cId="0" sldId="2147483648"/>
              <pc:sldLayoutMk cId="0" sldId="2147483655"/>
              <ac:picMk id="5" creationId="{A7CB463A-A45F-4DE6-932E-9E576A827484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9:04.322" v="21"/>
          <pc:sldLayoutMkLst>
            <pc:docMk/>
            <pc:sldMasterMk cId="0" sldId="2147483648"/>
            <pc:sldLayoutMk cId="0" sldId="2147483656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9:04.322" v="21"/>
            <ac:picMkLst>
              <pc:docMk/>
              <pc:sldMasterMk cId="0" sldId="2147483648"/>
              <pc:sldLayoutMk cId="0" sldId="2147483656"/>
              <ac:picMk id="8" creationId="{748BC5CD-3079-39F6-4158-AFB3CCF3C1AE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9:05.276" v="22"/>
          <pc:sldLayoutMkLst>
            <pc:docMk/>
            <pc:sldMasterMk cId="0" sldId="2147483648"/>
            <pc:sldLayoutMk cId="0" sldId="2147483657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9:05.276" v="22"/>
            <ac:picMkLst>
              <pc:docMk/>
              <pc:sldMasterMk cId="0" sldId="2147483648"/>
              <pc:sldLayoutMk cId="0" sldId="2147483657"/>
              <ac:picMk id="8" creationId="{A3323F3B-55AB-3FCF-A499-337F2B82F085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9:05.842" v="23"/>
          <pc:sldLayoutMkLst>
            <pc:docMk/>
            <pc:sldMasterMk cId="0" sldId="2147483648"/>
            <pc:sldLayoutMk cId="0" sldId="2147483658"/>
          </pc:sldLayoutMkLst>
          <pc:picChg chg="add mod">
            <ac:chgData name="Liene Valta" userId="ac1d1461-6f0d-4075-8e06-e5422be24be5" providerId="ADAL" clId="{3BFE2378-F03E-45BF-AF2D-97B0FE9C74C6}" dt="2024-11-27T08:09:05.842" v="23"/>
            <ac:picMkLst>
              <pc:docMk/>
              <pc:sldMasterMk cId="0" sldId="2147483648"/>
              <pc:sldLayoutMk cId="0" sldId="2147483658"/>
              <ac:picMk id="7" creationId="{04D1B2E9-9F88-12C4-44A3-598BC7C64388}"/>
            </ac:picMkLst>
          </pc:picChg>
        </pc:sldLayoutChg>
        <pc:sldLayoutChg chg="addSp modSp">
          <pc:chgData name="Liene Valta" userId="ac1d1461-6f0d-4075-8e06-e5422be24be5" providerId="ADAL" clId="{3BFE2378-F03E-45BF-AF2D-97B0FE9C74C6}" dt="2024-11-27T08:09:06.413" v="24"/>
          <pc:sldLayoutMkLst>
            <pc:docMk/>
            <pc:sldMasterMk cId="0" sldId="2147483648"/>
            <pc:sldLayoutMk cId="0" sldId="2147483659"/>
          </pc:sldLayoutMkLst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Liene Valta" userId="ac1d1461-6f0d-4075-8e06-e5422be24be5" providerId="ADAL" clId="{3BFE2378-F03E-45BF-AF2D-97B0FE9C74C6}" dt="2024-11-27T08:06:32.727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picChg chg="add mod">
            <ac:chgData name="Liene Valta" userId="ac1d1461-6f0d-4075-8e06-e5422be24be5" providerId="ADAL" clId="{3BFE2378-F03E-45BF-AF2D-97B0FE9C74C6}" dt="2024-11-27T08:09:06.413" v="24"/>
            <ac:picMkLst>
              <pc:docMk/>
              <pc:sldMasterMk cId="0" sldId="2147483648"/>
              <pc:sldLayoutMk cId="0" sldId="2147483659"/>
              <ac:picMk id="7" creationId="{6CEA9F48-22F8-9844-449C-7D354F36219C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2222222222222"/>
          <c:y val="0.17592592592592593"/>
          <c:w val="0.41111111111111104"/>
          <c:h val="0.68518518518518512"/>
        </c:manualLayout>
      </c:layout>
      <c:pieChart>
        <c:varyColors val="1"/>
        <c:ser>
          <c:idx val="0"/>
          <c:order val="0"/>
          <c:spPr>
            <a:solidFill>
              <a:srgbClr val="70AD47"/>
            </a:solidFill>
            <a:ln>
              <a:noFill/>
            </a:ln>
          </c:spPr>
          <c:dPt>
            <c:idx val="0"/>
            <c:bubble3D val="0"/>
            <c:spPr>
              <a:solidFill>
                <a:srgbClr val="70AD4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536-4AA0-B0A7-FECC51C25CB8}"/>
              </c:ext>
            </c:extLst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536-4AA0-B0A7-FECC51C25CB8}"/>
              </c:ext>
            </c:extLst>
          </c:dPt>
          <c:dLbls>
            <c:dLbl>
              <c:idx val="0"/>
              <c:layout>
                <c:manualLayout>
                  <c:x val="2.1412839020122483E-2"/>
                  <c:y val="3.24077719451735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Izlases</a:t>
                    </a:r>
                    <a:r>
                      <a:rPr lang="en-US" sz="1400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cirtes </a:t>
                    </a:r>
                    <a:fld id="{EC2A7C4F-507F-4A33-9CAA-D95653943973}" type="PERCENTAGE">
                      <a:rPr lang="en-US" sz="140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400">
                          <a:solidFill>
                            <a:schemeClr val="accent3">
                              <a:lumMod val="5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1400" baseline="0" dirty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740266841644792"/>
                      <c:h val="0.130879629629629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36-4AA0-B0A7-FECC51C25CB8}"/>
                </c:ext>
              </c:extLst>
            </c:dLbl>
            <c:dLbl>
              <c:idx val="1"/>
              <c:layout>
                <c:manualLayout>
                  <c:x val="7.7785870516185476E-2"/>
                  <c:y val="-0.22675925925925927"/>
                </c:manualLayout>
              </c:layout>
              <c:tx>
                <c:rich>
                  <a:bodyPr/>
                  <a:lstStyle/>
                  <a:p>
                    <a:fld id="{BA1D2E0C-4F02-415F-902E-40DE69A8B0AD}" type="PERCENTAGE">
                      <a:rPr lang="en-US" smtClean="0"/>
                      <a:pPr/>
                      <a:t>[PERCENTAGE]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Vienlaidus</a:t>
                    </a:r>
                    <a:r>
                      <a:rPr lang="en-US" baseline="0"/>
                      <a:t> cirtes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36-4AA0-B0A7-FECC51C25C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Grafiki!$Q$7:$R$7</c:f>
              <c:strCache>
                <c:ptCount val="2"/>
                <c:pt idx="0">
                  <c:v>Izlases cirtes</c:v>
                </c:pt>
                <c:pt idx="1">
                  <c:v>Vienlaidus cirtes</c:v>
                </c:pt>
              </c:strCache>
            </c:strRef>
          </c:cat>
          <c:val>
            <c:numRef>
              <c:f>Grafiki!$Q$8:$R$8</c:f>
              <c:numCache>
                <c:formatCode>General</c:formatCode>
                <c:ptCount val="2"/>
                <c:pt idx="0">
                  <c:v>60</c:v>
                </c:pt>
                <c:pt idx="1">
                  <c:v>4758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36-4AA0-B0A7-FECC51C25CB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1163119"/>
        <c:axId val="1843711615"/>
      </c:lineChart>
      <c:catAx>
        <c:axId val="1781163119"/>
        <c:scaling>
          <c:orientation val="minMax"/>
        </c:scaling>
        <c:delete val="1"/>
        <c:axPos val="b"/>
        <c:numFmt formatCode="d\-mmm" sourceLinked="1"/>
        <c:majorTickMark val="none"/>
        <c:minorTickMark val="none"/>
        <c:tickLblPos val="nextTo"/>
        <c:crossAx val="1843711615"/>
        <c:crosses val="autoZero"/>
        <c:auto val="0"/>
        <c:lblAlgn val="ctr"/>
        <c:lblOffset val="100"/>
        <c:noMultiLvlLbl val="0"/>
      </c:catAx>
      <c:valAx>
        <c:axId val="1843711615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781163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1163119"/>
        <c:axId val="1843711615"/>
      </c:lineChart>
      <c:catAx>
        <c:axId val="1781163119"/>
        <c:scaling>
          <c:orientation val="minMax"/>
        </c:scaling>
        <c:delete val="1"/>
        <c:axPos val="b"/>
        <c:numFmt formatCode="d\-mmm" sourceLinked="1"/>
        <c:majorTickMark val="none"/>
        <c:minorTickMark val="none"/>
        <c:tickLblPos val="nextTo"/>
        <c:crossAx val="1843711615"/>
        <c:crosses val="autoZero"/>
        <c:auto val="0"/>
        <c:lblAlgn val="ctr"/>
        <c:lblOffset val="100"/>
        <c:noMultiLvlLbl val="0"/>
      </c:catAx>
      <c:valAx>
        <c:axId val="1843711615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781163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62544837453685"/>
          <c:y val="0.18491098458794492"/>
          <c:w val="0.56586779923672392"/>
          <c:h val="0.81508901541205514"/>
        </c:manualLayout>
      </c:layout>
      <c:pieChart>
        <c:varyColors val="1"/>
        <c:ser>
          <c:idx val="0"/>
          <c:order val="0"/>
          <c:spPr>
            <a:solidFill>
              <a:srgbClr val="80C05F"/>
            </a:solidFill>
          </c:spPr>
          <c:explosion val="3"/>
          <c:dPt>
            <c:idx val="0"/>
            <c:bubble3D val="0"/>
            <c:spPr>
              <a:solidFill>
                <a:srgbClr val="EEECE1">
                  <a:lumMod val="1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97-4885-91C7-8D5EA1672A0C}"/>
              </c:ext>
            </c:extLst>
          </c:dPt>
          <c:dPt>
            <c:idx val="1"/>
            <c:bubble3D val="0"/>
            <c:explosion val="11"/>
            <c:spPr>
              <a:solidFill>
                <a:srgbClr val="EEECE1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97-4885-91C7-8D5EA1672A0C}"/>
              </c:ext>
            </c:extLst>
          </c:dPt>
          <c:dPt>
            <c:idx val="2"/>
            <c:bubble3D val="0"/>
            <c:spPr>
              <a:solidFill>
                <a:srgbClr val="60A5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97-4885-91C7-8D5EA1672A0C}"/>
              </c:ext>
            </c:extLst>
          </c:dPt>
          <c:dLbls>
            <c:dLbl>
              <c:idx val="0"/>
              <c:layout>
                <c:manualLayout>
                  <c:x val="-0.12378923798354145"/>
                  <c:y val="-2.415293070845927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  <a:r>
                      <a:rPr lang="en-US" baseline="0" dirty="0"/>
                      <a:t> </a:t>
                    </a:r>
                    <a:r>
                      <a:rPr lang="en-US" dirty="0" err="1"/>
                      <a:t>iznīkušas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audzes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9340091635194"/>
                      <c:h val="0.18979559302433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597-4885-91C7-8D5EA1672A0C}"/>
                </c:ext>
              </c:extLst>
            </c:dLbl>
            <c:dLbl>
              <c:idx val="1"/>
              <c:layout>
                <c:manualLayout>
                  <c:x val="0.11669286026954601"/>
                  <c:y val="2.06360825085382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4% </a:t>
                    </a:r>
                    <a:r>
                      <a:rPr lang="en-US" sz="1600" dirty="0" err="1"/>
                      <a:t>neatbilst</a:t>
                    </a:r>
                    <a:r>
                      <a:rPr lang="en-US" sz="1600" baseline="0" dirty="0"/>
                      <a:t> VEM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04833736052673"/>
                      <c:h val="0.1633346185455393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597-4885-91C7-8D5EA1672A0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7-4885-91C7-8D5EA1672A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Lapa2!$C$10:$E$10</c:f>
              <c:strCache>
                <c:ptCount val="3"/>
                <c:pt idx="0">
                  <c:v>Iznīkušas</c:v>
                </c:pt>
                <c:pt idx="1">
                  <c:v>Neatbilstošas</c:v>
                </c:pt>
                <c:pt idx="2">
                  <c:v>Atbilstošas</c:v>
                </c:pt>
              </c:strCache>
            </c:strRef>
          </c:cat>
          <c:val>
            <c:numRef>
              <c:f>Lapa2!$C$11:$E$11</c:f>
              <c:numCache>
                <c:formatCode>General</c:formatCode>
                <c:ptCount val="3"/>
                <c:pt idx="0">
                  <c:v>13</c:v>
                </c:pt>
                <c:pt idx="1">
                  <c:v>45</c:v>
                </c:pt>
                <c:pt idx="2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97-4885-91C7-8D5EA1672A0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Austrumu VM</a:t>
            </a:r>
          </a:p>
        </c:rich>
      </c:tx>
      <c:layout>
        <c:manualLayout>
          <c:xMode val="edge"/>
          <c:yMode val="edge"/>
          <c:x val="0.29666948266136645"/>
          <c:y val="4.2553191489361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ABA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66-43EB-A67C-7B1D82781A1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66-43EB-A67C-7B1D82781A1F}"/>
              </c:ext>
            </c:extLst>
          </c:dPt>
          <c:dPt>
            <c:idx val="2"/>
            <c:bubble3D val="0"/>
            <c:spPr>
              <a:solidFill>
                <a:srgbClr val="F286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66-43EB-A67C-7B1D82781A1F}"/>
              </c:ext>
            </c:extLst>
          </c:dPt>
          <c:dPt>
            <c:idx val="3"/>
            <c:bubble3D val="0"/>
            <c:spPr>
              <a:solidFill>
                <a:srgbClr val="D849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66-43EB-A67C-7B1D82781A1F}"/>
              </c:ext>
            </c:extLst>
          </c:dPt>
          <c:cat>
            <c:strRef>
              <c:f>Lapa2!$T$1:$W$1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Lapa2!$T$2:$W$2</c:f>
              <c:numCache>
                <c:formatCode>General</c:formatCode>
                <c:ptCount val="4"/>
                <c:pt idx="0">
                  <c:v>211</c:v>
                </c:pt>
                <c:pt idx="1">
                  <c:v>21</c:v>
                </c:pt>
                <c:pt idx="2">
                  <c:v>23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66-43EB-A67C-7B1D82781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Kurzemes</a:t>
            </a:r>
            <a:r>
              <a:rPr lang="lv-LV" b="1" baseline="0" dirty="0"/>
              <a:t> VM</a:t>
            </a:r>
            <a:endParaRPr lang="lv-LV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80C05F"/>
            </a:solidFill>
          </c:spPr>
          <c:dPt>
            <c:idx val="0"/>
            <c:bubble3D val="0"/>
            <c:spPr>
              <a:solidFill>
                <a:srgbClr val="4ABA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4B-48D4-A365-D340C20C4AD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4B-48D4-A365-D340C20C4AD6}"/>
              </c:ext>
            </c:extLst>
          </c:dPt>
          <c:dPt>
            <c:idx val="2"/>
            <c:bubble3D val="0"/>
            <c:spPr>
              <a:solidFill>
                <a:srgbClr val="F286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4B-48D4-A365-D340C20C4AD6}"/>
              </c:ext>
            </c:extLst>
          </c:dPt>
          <c:dPt>
            <c:idx val="3"/>
            <c:bubble3D val="0"/>
            <c:spPr>
              <a:solidFill>
                <a:srgbClr val="D849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4B-48D4-A365-D340C20C4AD6}"/>
              </c:ext>
            </c:extLst>
          </c:dPt>
          <c:cat>
            <c:strRef>
              <c:f>Lapa2!$T$1:$W$1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Lapa2!$T$5:$W$5</c:f>
              <c:numCache>
                <c:formatCode>General</c:formatCode>
                <c:ptCount val="4"/>
                <c:pt idx="0">
                  <c:v>225</c:v>
                </c:pt>
                <c:pt idx="1">
                  <c:v>14</c:v>
                </c:pt>
                <c:pt idx="2">
                  <c:v>13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4B-48D4-A365-D340C20C4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Vidzemes VM</a:t>
            </a:r>
          </a:p>
        </c:rich>
      </c:tx>
      <c:layout>
        <c:manualLayout>
          <c:xMode val="edge"/>
          <c:yMode val="edge"/>
          <c:x val="0.3155345581802274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ABA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3-47C1-AD0B-D46B19BED0C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B3-47C1-AD0B-D46B19BED0C0}"/>
              </c:ext>
            </c:extLst>
          </c:dPt>
          <c:dPt>
            <c:idx val="2"/>
            <c:bubble3D val="0"/>
            <c:spPr>
              <a:solidFill>
                <a:srgbClr val="F286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B3-47C1-AD0B-D46B19BED0C0}"/>
              </c:ext>
            </c:extLst>
          </c:dPt>
          <c:dPt>
            <c:idx val="3"/>
            <c:bubble3D val="0"/>
            <c:spPr>
              <a:solidFill>
                <a:srgbClr val="D849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B3-47C1-AD0B-D46B19BED0C0}"/>
              </c:ext>
            </c:extLst>
          </c:dPt>
          <c:cat>
            <c:strRef>
              <c:f>Lapa2!$T$1:$W$1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Lapa2!$T$6:$W$6</c:f>
              <c:numCache>
                <c:formatCode>General</c:formatCode>
                <c:ptCount val="4"/>
                <c:pt idx="0">
                  <c:v>148</c:v>
                </c:pt>
                <c:pt idx="1">
                  <c:v>22</c:v>
                </c:pt>
                <c:pt idx="2">
                  <c:v>45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B3-47C1-AD0B-D46B19BED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Centra VM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ABA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D-422D-B799-FDB0EEF12E6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D-422D-B799-FDB0EEF12E6F}"/>
              </c:ext>
            </c:extLst>
          </c:dPt>
          <c:dPt>
            <c:idx val="2"/>
            <c:bubble3D val="0"/>
            <c:spPr>
              <a:solidFill>
                <a:srgbClr val="F286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7D-422D-B799-FDB0EEF12E6F}"/>
              </c:ext>
            </c:extLst>
          </c:dPt>
          <c:dPt>
            <c:idx val="3"/>
            <c:bubble3D val="0"/>
            <c:spPr>
              <a:solidFill>
                <a:srgbClr val="D849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7D-422D-B799-FDB0EEF12E6F}"/>
              </c:ext>
            </c:extLst>
          </c:dPt>
          <c:cat>
            <c:strRef>
              <c:f>Lapa2!$T$1:$W$1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Lapa2!$T$3:$W$3</c:f>
              <c:numCache>
                <c:formatCode>General</c:formatCode>
                <c:ptCount val="4"/>
                <c:pt idx="0">
                  <c:v>161</c:v>
                </c:pt>
                <c:pt idx="1">
                  <c:v>18</c:v>
                </c:pt>
                <c:pt idx="2">
                  <c:v>22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7D-422D-B799-FDB0EEF12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Dienvidu VM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ABA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1B-452D-92F3-12F7BF50A2E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1B-452D-92F3-12F7BF50A2EE}"/>
              </c:ext>
            </c:extLst>
          </c:dPt>
          <c:dPt>
            <c:idx val="2"/>
            <c:bubble3D val="0"/>
            <c:spPr>
              <a:solidFill>
                <a:srgbClr val="F286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1B-452D-92F3-12F7BF50A2EE}"/>
              </c:ext>
            </c:extLst>
          </c:dPt>
          <c:dPt>
            <c:idx val="3"/>
            <c:bubble3D val="0"/>
            <c:spPr>
              <a:solidFill>
                <a:srgbClr val="D849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1B-452D-92F3-12F7BF50A2EE}"/>
              </c:ext>
            </c:extLst>
          </c:dPt>
          <c:cat>
            <c:strRef>
              <c:f>Lapa2!$T$1:$W$1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Lapa2!$T$4:$W$4</c:f>
              <c:numCache>
                <c:formatCode>General</c:formatCode>
                <c:ptCount val="4"/>
                <c:pt idx="0">
                  <c:v>168</c:v>
                </c:pt>
                <c:pt idx="1">
                  <c:v>12</c:v>
                </c:pt>
                <c:pt idx="2">
                  <c:v>22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1B-452D-92F3-12F7BF50A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04654432484476"/>
          <c:y val="0.25958329492727739"/>
          <c:w val="0.56112955290002009"/>
          <c:h val="0.6941966354517479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explosion val="8"/>
            <c:spPr>
              <a:solidFill>
                <a:srgbClr val="4ABA1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42-43BB-9384-2035743AEA9C}"/>
              </c:ext>
            </c:extLst>
          </c:dPt>
          <c:dPt>
            <c:idx val="1"/>
            <c:bubble3D val="0"/>
            <c:explosion val="15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42-43BB-9384-2035743AEA9C}"/>
              </c:ext>
            </c:extLst>
          </c:dPt>
          <c:dPt>
            <c:idx val="2"/>
            <c:bubble3D val="0"/>
            <c:explosion val="13"/>
            <c:spPr>
              <a:solidFill>
                <a:srgbClr val="F2864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842-43BB-9384-2035743AEA9C}"/>
              </c:ext>
            </c:extLst>
          </c:dPt>
          <c:dPt>
            <c:idx val="3"/>
            <c:bubble3D val="0"/>
            <c:explosion val="9"/>
            <c:spPr>
              <a:solidFill>
                <a:srgbClr val="D8493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842-43BB-9384-2035743AEA9C}"/>
              </c:ext>
            </c:extLst>
          </c:dPt>
          <c:dLbls>
            <c:dLbl>
              <c:idx val="0"/>
              <c:layout>
                <c:manualLayout>
                  <c:x val="-8.374380418741164E-3"/>
                  <c:y val="-5.9110510043090286E-2"/>
                </c:manualLayout>
              </c:layout>
              <c:tx>
                <c:rich>
                  <a:bodyPr/>
                  <a:lstStyle/>
                  <a:p>
                    <a:fld id="{08A47A49-2D14-438D-9C83-9863594229CC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</a:p>
                  <a:p>
                    <a:r>
                      <a:rPr lang="en-US" baseline="0" dirty="0" err="1"/>
                      <a:t>bojājumi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42-43BB-9384-2035743AEA9C}"/>
                </c:ext>
              </c:extLst>
            </c:dLbl>
            <c:dLbl>
              <c:idx val="1"/>
              <c:layout>
                <c:manualLayout>
                  <c:x val="-1.3133565079205368E-2"/>
                  <c:y val="-4.22611137036279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4-5% </a:t>
                    </a:r>
                    <a:r>
                      <a:rPr lang="en-US" dirty="0" err="1"/>
                      <a:t>bojājumi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8423318748138"/>
                      <c:h val="0.128092655322793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842-43BB-9384-2035743AEA9C}"/>
                </c:ext>
              </c:extLst>
            </c:dLbl>
            <c:dLbl>
              <c:idx val="2"/>
              <c:layout>
                <c:manualLayout>
                  <c:x val="2.1553159414674067E-3"/>
                  <c:y val="-1.20618773263707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6-10% </a:t>
                    </a:r>
                    <a:r>
                      <a:rPr lang="en-US" dirty="0" err="1"/>
                      <a:t>bojājumi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57807122605201"/>
                      <c:h val="0.1777137455450943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F842-43BB-9384-2035743AEA9C}"/>
                </c:ext>
              </c:extLst>
            </c:dLbl>
            <c:dLbl>
              <c:idx val="3"/>
              <c:layout>
                <c:manualLayout>
                  <c:x val="0.11577912980267084"/>
                  <c:y val="-3.41490009165199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&gt;10% </a:t>
                    </a:r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r>
                      <a:rPr lang="en-US" sz="1600" dirty="0" err="1"/>
                      <a:t>bojājumi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49137835807797"/>
                      <c:h val="0.1827315263743463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F842-43BB-9384-2035743AE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Lapa2!$T$14:$W$14</c:f>
              <c:strCache>
                <c:ptCount val="4"/>
                <c:pt idx="0">
                  <c:v>0-3%</c:v>
                </c:pt>
                <c:pt idx="1">
                  <c:v>&gt;3-5%</c:v>
                </c:pt>
                <c:pt idx="2">
                  <c:v>&gt;5-10%</c:v>
                </c:pt>
                <c:pt idx="3">
                  <c:v>&gt;10%</c:v>
                </c:pt>
              </c:strCache>
            </c:strRef>
          </c:cat>
          <c:val>
            <c:numRef>
              <c:f>Lapa2!$T$15:$W$15</c:f>
              <c:numCache>
                <c:formatCode>General</c:formatCode>
                <c:ptCount val="4"/>
                <c:pt idx="0">
                  <c:v>913</c:v>
                </c:pt>
                <c:pt idx="1">
                  <c:v>87</c:v>
                </c:pt>
                <c:pt idx="2">
                  <c:v>125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2-43BB-9384-2035743AEA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60A500"/>
            </a:solidFill>
          </c:spPr>
          <c:dPt>
            <c:idx val="0"/>
            <c:bubble3D val="0"/>
            <c:explosion val="14"/>
            <c:spPr>
              <a:solidFill>
                <a:srgbClr val="6076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6-4B93-9584-A25CB5B91A48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06-4B93-9584-A25CB5B91A48}"/>
              </c:ext>
            </c:extLst>
          </c:dPt>
          <c:dLbls>
            <c:dLbl>
              <c:idx val="0"/>
              <c:layout>
                <c:manualLayout>
                  <c:x val="7.0385127724217886E-2"/>
                  <c:y val="-1.3988565187273316E-7"/>
                </c:manualLayout>
              </c:layout>
              <c:tx>
                <c:rich>
                  <a:bodyPr/>
                  <a:lstStyle/>
                  <a:p>
                    <a:r>
                      <a:rPr lang="lv-LV" sz="1600" b="1" dirty="0"/>
                      <a:t>Atbilstoši vai daļēji atbilstoši</a:t>
                    </a:r>
                    <a:endParaRPr lang="lv-LV" sz="12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79713708032445"/>
                      <c:h val="0.288227111629869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2A06-4B93-9584-A25CB5B91A48}"/>
                </c:ext>
              </c:extLst>
            </c:dLbl>
            <c:dLbl>
              <c:idx val="1"/>
              <c:layout>
                <c:manualLayout>
                  <c:x val="7.9543609836616333E-2"/>
                  <c:y val="3.8099256144057602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err="1"/>
                      <a:t>Neatbilstoši</a:t>
                    </a:r>
                    <a:endParaRPr lang="en-US" sz="16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18849185716647"/>
                      <c:h val="0.149443199151285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2A06-4B93-9584-A25CB5B91A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Lapa1!$C$4:$D$4</c:f>
              <c:strCache>
                <c:ptCount val="2"/>
                <c:pt idx="0">
                  <c:v>Atbilst vai daļēji atbilst</c:v>
                </c:pt>
                <c:pt idx="1">
                  <c:v>Neatbilst</c:v>
                </c:pt>
              </c:strCache>
            </c:strRef>
          </c:cat>
          <c:val>
            <c:numRef>
              <c:f>Lapa1!$C$5:$D$5</c:f>
              <c:numCache>
                <c:formatCode>General</c:formatCode>
                <c:ptCount val="2"/>
                <c:pt idx="0">
                  <c:v>51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06-4B93-9584-A25CB5B91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70AD47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361111111111111"/>
                  <c:y val="0"/>
                </c:manualLayout>
              </c:layout>
              <c:tx>
                <c:rich>
                  <a:bodyPr/>
                  <a:lstStyle/>
                  <a:p>
                    <a:fld id="{F22276E2-86BE-4DE2-97F2-795574D1E640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94-4377-8888-45CB4FC01935}"/>
                </c:ext>
              </c:extLst>
            </c:dLbl>
            <c:dLbl>
              <c:idx val="1"/>
              <c:layout>
                <c:manualLayout>
                  <c:x val="-0.13055555555555565"/>
                  <c:y val="0"/>
                </c:manualLayout>
              </c:layout>
              <c:tx>
                <c:rich>
                  <a:bodyPr/>
                  <a:lstStyle/>
                  <a:p>
                    <a:fld id="{2BE976F5-7182-4FEF-805B-6721B0D28E52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94-4377-8888-45CB4FC019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Grafiki!$D$7:$E$7</c:f>
              <c:strCache>
                <c:ptCount val="2"/>
                <c:pt idx="0">
                  <c:v>Egles mizgrauži</c:v>
                </c:pt>
                <c:pt idx="1">
                  <c:v>Svaigi egles mizgrauži</c:v>
                </c:pt>
              </c:strCache>
            </c:strRef>
          </c:cat>
          <c:val>
            <c:numRef>
              <c:f>Grafiki!$D$8:$E$8</c:f>
              <c:numCache>
                <c:formatCode>General</c:formatCode>
                <c:ptCount val="2"/>
                <c:pt idx="0">
                  <c:v>2338</c:v>
                </c:pt>
                <c:pt idx="1">
                  <c:v>3244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7-4533-87F6-885FEE0F1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5851695"/>
        <c:axId val="445861295"/>
        <c:axId val="0"/>
      </c:bar3DChart>
      <c:catAx>
        <c:axId val="4458516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45861295"/>
        <c:crosses val="autoZero"/>
        <c:auto val="1"/>
        <c:lblAlgn val="ctr"/>
        <c:lblOffset val="100"/>
        <c:noMultiLvlLbl val="0"/>
      </c:catAx>
      <c:valAx>
        <c:axId val="44586129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585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05294887226123E-2"/>
          <c:y val="0.12218003910264345"/>
          <c:w val="0.94853442851480008"/>
          <c:h val="0.66697921334602217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ltHorz">
              <a:fgClr>
                <a:schemeClr val="bg1"/>
              </a:fgClr>
              <a:bgClr>
                <a:srgbClr val="834E2D"/>
              </a:bgClr>
            </a:pattFill>
            <a:ln cmpd="sng"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906B6AF-C545-4B44-86FD-E6D1F9FF9EA8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14-4E77-A593-7898CCB595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3161A5E-B5D0-4512-9291-48FC4D120ABD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414-4E77-A593-7898CCB5951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C7A4225-0201-4CF8-B8FD-DCA83FD09895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14-4E77-A593-7898CCB5951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DF36E8E-1779-4C75-A03F-58DCF44FBC03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414-4E77-A593-7898CCB5951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A3534E5-F761-4330-BAEE-ACED6410D8E0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14-4E77-A593-7898CCB59514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747939A0-2C13-49CD-907F-C7516B1B5E1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414-4E77-A593-7898CCB595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Lapa2!$B$3:$G$3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Lapa2!$B$4:$G$4</c:f>
              <c:numCache>
                <c:formatCode>General</c:formatCode>
                <c:ptCount val="6"/>
                <c:pt idx="0">
                  <c:v>583</c:v>
                </c:pt>
                <c:pt idx="1">
                  <c:v>590</c:v>
                </c:pt>
                <c:pt idx="2">
                  <c:v>417</c:v>
                </c:pt>
                <c:pt idx="3">
                  <c:v>1928</c:v>
                </c:pt>
                <c:pt idx="4">
                  <c:v>6228</c:v>
                </c:pt>
                <c:pt idx="5">
                  <c:v>5582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4-4E77-A593-7898CCB595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40094576"/>
        <c:axId val="740097936"/>
      </c:barChart>
      <c:catAx>
        <c:axId val="74009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rgbClr val="834E2D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40097936"/>
        <c:crosses val="autoZero"/>
        <c:auto val="1"/>
        <c:lblAlgn val="ctr"/>
        <c:lblOffset val="100"/>
        <c:noMultiLvlLbl val="0"/>
      </c:catAx>
      <c:valAx>
        <c:axId val="74009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009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403178769320506E-2"/>
          <c:y val="0.11727692829223824"/>
          <c:w val="0.88218941382327209"/>
          <c:h val="0.67545330491055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'Visi ha'!$O$3</c:f>
              <c:strCache>
                <c:ptCount val="1"/>
                <c:pt idx="0">
                  <c:v>Svaigi mizgrauži</c:v>
                </c:pt>
              </c:strCache>
            </c:strRef>
          </c:tx>
          <c:spPr>
            <a:solidFill>
              <a:srgbClr val="82C836"/>
            </a:solidFill>
            <a:ln>
              <a:noFill/>
            </a:ln>
            <a:effectLst/>
          </c:spPr>
          <c:invertIfNegative val="0"/>
          <c:cat>
            <c:strRef>
              <c:f>'Visi ha'!$P$2:$T$2</c:f>
              <c:strCache>
                <c:ptCount val="5"/>
                <c:pt idx="0">
                  <c:v>Kurzeme </c:v>
                </c:pt>
                <c:pt idx="1">
                  <c:v>Latgale </c:v>
                </c:pt>
                <c:pt idx="2">
                  <c:v>Rīga</c:v>
                </c:pt>
                <c:pt idx="3">
                  <c:v>Vidzeme</c:v>
                </c:pt>
                <c:pt idx="4">
                  <c:v>Zemgale </c:v>
                </c:pt>
              </c:strCache>
            </c:strRef>
          </c:cat>
          <c:val>
            <c:numRef>
              <c:f>'Visi ha'!$P$3:$T$3</c:f>
              <c:numCache>
                <c:formatCode>0</c:formatCode>
                <c:ptCount val="5"/>
                <c:pt idx="0">
                  <c:v>645</c:v>
                </c:pt>
                <c:pt idx="1">
                  <c:v>241</c:v>
                </c:pt>
                <c:pt idx="2">
                  <c:v>201</c:v>
                </c:pt>
                <c:pt idx="3">
                  <c:v>1036</c:v>
                </c:pt>
                <c:pt idx="4">
                  <c:v>1121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41-4DCB-9E46-5A9ADBDE2704}"/>
            </c:ext>
          </c:extLst>
        </c:ser>
        <c:ser>
          <c:idx val="1"/>
          <c:order val="1"/>
          <c:tx>
            <c:strRef>
              <c:f>'Visi ha'!$O$4</c:f>
              <c:strCache>
                <c:ptCount val="1"/>
                <c:pt idx="0">
                  <c:v>Mizgrauži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147087984928399E-3"/>
                  <c:y val="-0.1090777673368372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845 ha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F01-4B01-9C4F-312CF327AA7B}"/>
                </c:ext>
              </c:extLst>
            </c:dLbl>
            <c:dLbl>
              <c:idx val="1"/>
              <c:layout>
                <c:manualLayout>
                  <c:x val="-3.1440429669368562E-3"/>
                  <c:y val="-0.12193497736706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571 ha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FD-4D90-8857-B21CC9561605}"/>
                </c:ext>
              </c:extLst>
            </c:dLbl>
            <c:dLbl>
              <c:idx val="2"/>
              <c:layout>
                <c:manualLayout>
                  <c:x val="6.2880859338735398E-3"/>
                  <c:y val="-0.1094288258422388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413 ha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1FD-4D90-8857-B21CC9561605}"/>
                </c:ext>
              </c:extLst>
            </c:dLbl>
            <c:dLbl>
              <c:idx val="3"/>
              <c:layout>
                <c:manualLayout>
                  <c:x val="0"/>
                  <c:y val="-0.2532495683777527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2276</a:t>
                    </a:r>
                    <a:r>
                      <a:rPr lang="en-US" baseline="0" dirty="0"/>
                      <a:t> ha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1FD-4D90-8857-B21CC9561605}"/>
                </c:ext>
              </c:extLst>
            </c:dLbl>
            <c:dLbl>
              <c:idx val="4"/>
              <c:layout>
                <c:manualLayout>
                  <c:x val="-1.5134248584774235E-3"/>
                  <c:y val="-0.1281879771226588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1477 ha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1FD-4D90-8857-B21CC9561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'Visi ha'!$P$2:$T$2</c:f>
              <c:strCache>
                <c:ptCount val="5"/>
                <c:pt idx="0">
                  <c:v>Kurzeme </c:v>
                </c:pt>
                <c:pt idx="1">
                  <c:v>Latgale </c:v>
                </c:pt>
                <c:pt idx="2">
                  <c:v>Rīga</c:v>
                </c:pt>
                <c:pt idx="3">
                  <c:v>Vidzeme</c:v>
                </c:pt>
                <c:pt idx="4">
                  <c:v>Zemgale </c:v>
                </c:pt>
              </c:strCache>
            </c:strRef>
          </c:cat>
          <c:val>
            <c:numRef>
              <c:f>'Visi ha'!$P$4:$T$4</c:f>
              <c:numCache>
                <c:formatCode>0</c:formatCode>
                <c:ptCount val="5"/>
                <c:pt idx="0">
                  <c:v>200</c:v>
                </c:pt>
                <c:pt idx="1">
                  <c:v>330</c:v>
                </c:pt>
                <c:pt idx="2">
                  <c:v>212</c:v>
                </c:pt>
                <c:pt idx="3">
                  <c:v>1240</c:v>
                </c:pt>
                <c:pt idx="4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41-4DCB-9E46-5A9ADBDE2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6905983"/>
        <c:axId val="1406901663"/>
      </c:barChart>
      <c:catAx>
        <c:axId val="140690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06901663"/>
        <c:crosses val="autoZero"/>
        <c:auto val="1"/>
        <c:lblAlgn val="ctr"/>
        <c:lblOffset val="100"/>
        <c:noMultiLvlLbl val="0"/>
      </c:catAx>
      <c:valAx>
        <c:axId val="1406901663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40690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11527453772563"/>
          <c:y val="0.90732019214247539"/>
          <c:w val="0.30847192568877102"/>
          <c:h val="9.267980785752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72222222222222"/>
          <c:y val="0.13657407407407407"/>
          <c:w val="0.40833333333333327"/>
          <c:h val="0.68055555555555547"/>
        </c:manualLayout>
      </c:layout>
      <c:doughnutChart>
        <c:varyColors val="1"/>
        <c:ser>
          <c:idx val="0"/>
          <c:order val="0"/>
          <c:spPr>
            <a:pattFill prst="ltHorz">
              <a:fgClr>
                <a:schemeClr val="accent3">
                  <a:lumMod val="50000"/>
                </a:schemeClr>
              </a:fgClr>
              <a:bgClr>
                <a:srgbClr val="82C836"/>
              </a:bgClr>
            </a:pattFill>
            <a:ln w="66675" cap="rnd">
              <a:solidFill>
                <a:schemeClr val="bg1"/>
              </a:solidFill>
            </a:ln>
          </c:spPr>
          <c:dPt>
            <c:idx val="0"/>
            <c:bubble3D val="0"/>
            <c:spPr>
              <a:pattFill prst="ltHorz">
                <a:fgClr>
                  <a:schemeClr val="accent3">
                    <a:lumMod val="50000"/>
                  </a:schemeClr>
                </a:fgClr>
                <a:bgClr>
                  <a:srgbClr val="82C836"/>
                </a:bgClr>
              </a:pattFill>
              <a:ln w="66675" cap="rnd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3F-41E2-8764-8FCD9CD28928}"/>
              </c:ext>
            </c:extLst>
          </c:dPt>
          <c:dPt>
            <c:idx val="1"/>
            <c:bubble3D val="0"/>
            <c:spPr>
              <a:pattFill prst="ltHorz">
                <a:fgClr>
                  <a:schemeClr val="accent3">
                    <a:lumMod val="50000"/>
                  </a:schemeClr>
                </a:fgClr>
                <a:bgClr>
                  <a:srgbClr val="82C836"/>
                </a:bgClr>
              </a:pattFill>
              <a:ln w="66675" cap="rnd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3F-41E2-8764-8FCD9CD28928}"/>
              </c:ext>
            </c:extLst>
          </c:dPt>
          <c:dPt>
            <c:idx val="2"/>
            <c:bubble3D val="0"/>
            <c:spPr>
              <a:pattFill prst="ltHorz">
                <a:fgClr>
                  <a:schemeClr val="accent3">
                    <a:lumMod val="50000"/>
                  </a:schemeClr>
                </a:fgClr>
                <a:bgClr>
                  <a:srgbClr val="82C836"/>
                </a:bgClr>
              </a:pattFill>
              <a:ln w="66675" cap="rnd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3F-41E2-8764-8FCD9CD28928}"/>
              </c:ext>
            </c:extLst>
          </c:dPt>
          <c:dPt>
            <c:idx val="3"/>
            <c:bubble3D val="0"/>
            <c:spPr>
              <a:pattFill prst="ltHorz">
                <a:fgClr>
                  <a:schemeClr val="accent3">
                    <a:lumMod val="50000"/>
                  </a:schemeClr>
                </a:fgClr>
                <a:bgClr>
                  <a:srgbClr val="82C836"/>
                </a:bgClr>
              </a:pattFill>
              <a:ln w="66675" cap="rnd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3F-41E2-8764-8FCD9CD28928}"/>
              </c:ext>
            </c:extLst>
          </c:dPt>
          <c:dPt>
            <c:idx val="4"/>
            <c:bubble3D val="0"/>
            <c:spPr>
              <a:pattFill prst="ltHorz">
                <a:fgClr>
                  <a:schemeClr val="accent3">
                    <a:lumMod val="50000"/>
                  </a:schemeClr>
                </a:fgClr>
                <a:bgClr>
                  <a:srgbClr val="82C836"/>
                </a:bgClr>
              </a:pattFill>
              <a:ln w="66675" cap="rnd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83F-41E2-8764-8FCD9CD28928}"/>
              </c:ext>
            </c:extLst>
          </c:dPt>
          <c:dLbls>
            <c:dLbl>
              <c:idx val="0"/>
              <c:layout>
                <c:manualLayout>
                  <c:x val="6.1111111111111061E-2"/>
                  <c:y val="-0.1064814814814814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Kurzeme</a:t>
                    </a:r>
                  </a:p>
                  <a:p>
                    <a:fld id="{13777C9D-3AEF-4637-B978-660E37CB8858}" type="PERCENTAGE">
                      <a:rPr lang="en-US" smtClean="0"/>
                      <a:pPr/>
                      <a:t>[PERCENTAGE]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3F-41E2-8764-8FCD9CD28928}"/>
                </c:ext>
              </c:extLst>
            </c:dLbl>
            <c:dLbl>
              <c:idx val="1"/>
              <c:layout>
                <c:manualLayout>
                  <c:x val="8.6111096428960296E-2"/>
                  <c:y val="-3.43198893409594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Latgale</a:t>
                    </a:r>
                  </a:p>
                  <a:p>
                    <a:fld id="{16E30E49-24BA-4F1B-BC47-A4640204788B}" type="PERCENTAGE">
                      <a:rPr lang="en-US" smtClean="0"/>
                      <a:pPr/>
                      <a:t>[PERCENTAGE]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3F-41E2-8764-8FCD9CD28928}"/>
                </c:ext>
              </c:extLst>
            </c:dLbl>
            <c:dLbl>
              <c:idx val="2"/>
              <c:layout>
                <c:manualLayout>
                  <c:x val="6.6852155087206586E-2"/>
                  <c:y val="2.94988260999328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Rīga </a:t>
                    </a:r>
                  </a:p>
                  <a:p>
                    <a:fld id="{B5049735-B6BC-4F50-AAA9-821CC62ECAA8}" type="PERCENTAGE">
                      <a:rPr lang="en-US" smtClean="0"/>
                      <a:pPr/>
                      <a:t>[PERCENTAGE]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3F-41E2-8764-8FCD9CD28928}"/>
                </c:ext>
              </c:extLst>
            </c:dLbl>
            <c:dLbl>
              <c:idx val="3"/>
              <c:layout>
                <c:manualLayout>
                  <c:x val="-5.9164181565819721E-2"/>
                  <c:y val="0.134259359572685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Vidzeme </a:t>
                    </a:r>
                  </a:p>
                  <a:p>
                    <a:fld id="{F8F0BF66-3AB0-4EBD-9E17-C88BE8304BD2}" type="PERCENTAGE">
                      <a:rPr lang="en-US" smtClean="0"/>
                      <a:pPr/>
                      <a:t>[PERCENTAGE]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83F-41E2-8764-8FCD9CD28928}"/>
                </c:ext>
              </c:extLst>
            </c:dLbl>
            <c:dLbl>
              <c:idx val="4"/>
              <c:layout>
                <c:manualLayout>
                  <c:x val="-0.10499941330125342"/>
                  <c:y val="-4.22404821133136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Zemgale</a:t>
                    </a:r>
                  </a:p>
                  <a:p>
                    <a:fld id="{CC5E33E9-9300-4069-84A2-068B711081E3}" type="PERCENTAGE">
                      <a:rPr lang="en-US" smtClean="0"/>
                      <a:pPr/>
                      <a:t>[PERCENTAGE]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83F-41E2-8764-8FCD9CD289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Atzinumu_parskats_2024!$V$11:$Z$11</c:f>
              <c:strCache>
                <c:ptCount val="5"/>
                <c:pt idx="0">
                  <c:v>Kurzeme </c:v>
                </c:pt>
                <c:pt idx="1">
                  <c:v>Latgale </c:v>
                </c:pt>
                <c:pt idx="2">
                  <c:v>Rīga</c:v>
                </c:pt>
                <c:pt idx="3">
                  <c:v>Vidzeme</c:v>
                </c:pt>
                <c:pt idx="4">
                  <c:v>Zemgale </c:v>
                </c:pt>
              </c:strCache>
            </c:strRef>
          </c:cat>
          <c:val>
            <c:numRef>
              <c:f>Atzinumu_parskats_2024!$V$12:$Z$12</c:f>
              <c:numCache>
                <c:formatCode>0</c:formatCode>
                <c:ptCount val="5"/>
                <c:pt idx="0">
                  <c:v>845</c:v>
                </c:pt>
                <c:pt idx="1">
                  <c:v>571</c:v>
                </c:pt>
                <c:pt idx="2">
                  <c:v>413</c:v>
                </c:pt>
                <c:pt idx="3">
                  <c:v>2276</c:v>
                </c:pt>
                <c:pt idx="4">
                  <c:v>1477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3F-41E2-8764-8FCD9CD289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7777777777779"/>
          <c:y val="0.23845237840537231"/>
          <c:w val="0.56073140857392823"/>
          <c:h val="0.66889347284181833"/>
        </c:manualLayout>
      </c:layout>
      <c:pieChart>
        <c:varyColors val="1"/>
        <c:ser>
          <c:idx val="0"/>
          <c:order val="0"/>
          <c:spPr>
            <a:solidFill>
              <a:srgbClr val="82C836"/>
            </a:solidFill>
            <a:ln>
              <a:noFill/>
            </a:ln>
            <a:effectLst/>
          </c:spPr>
          <c:dPt>
            <c:idx val="0"/>
            <c:bubble3D val="0"/>
            <c:explosion val="5"/>
            <c:spPr>
              <a:solidFill>
                <a:srgbClr val="70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B2-462C-A7E2-A9A5F8D6C97F}"/>
              </c:ext>
            </c:extLst>
          </c:dPt>
          <c:dPt>
            <c:idx val="1"/>
            <c:bubble3D val="0"/>
            <c:explosion val="12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B2-462C-A7E2-A9A5F8D6C97F}"/>
              </c:ext>
            </c:extLst>
          </c:dPt>
          <c:dPt>
            <c:idx val="2"/>
            <c:bubble3D val="0"/>
            <c:spPr>
              <a:solidFill>
                <a:srgbClr val="A30803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B2-462C-A7E2-A9A5F8D6C97F}"/>
              </c:ext>
            </c:extLst>
          </c:dPt>
          <c:dPt>
            <c:idx val="3"/>
            <c:bubble3D val="0"/>
            <c:explosion val="16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B2-462C-A7E2-A9A5F8D6C97F}"/>
              </c:ext>
            </c:extLst>
          </c:dPt>
          <c:dPt>
            <c:idx val="4"/>
            <c:bubble3D val="0"/>
            <c:explosion val="14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B2-462C-A7E2-A9A5F8D6C97F}"/>
              </c:ext>
            </c:extLst>
          </c:dPt>
          <c:dLbls>
            <c:dLbl>
              <c:idx val="0"/>
              <c:layout>
                <c:manualLayout>
                  <c:x val="6.2303149606298194E-3"/>
                  <c:y val="-3.33133821797410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4B363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4B3632"/>
                        </a:solidFill>
                      </a:rPr>
                      <a:t>Fiziskas personas</a:t>
                    </a:r>
                  </a:p>
                  <a:p>
                    <a:pPr>
                      <a:defRPr sz="1400">
                        <a:solidFill>
                          <a:srgbClr val="4B3632"/>
                        </a:solidFill>
                      </a:defRPr>
                    </a:pPr>
                    <a:fld id="{156CC053-C8AA-4DC6-9ABD-61EDAF190DC8}" type="PERCENTAGE">
                      <a:rPr lang="en-US" sz="1400" smtClean="0">
                        <a:solidFill>
                          <a:srgbClr val="4B3632"/>
                        </a:solidFill>
                      </a:rPr>
                      <a:pPr>
                        <a:defRPr sz="1400">
                          <a:solidFill>
                            <a:srgbClr val="4B3632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4B363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BB2-462C-A7E2-A9A5F8D6C97F}"/>
                </c:ext>
              </c:extLst>
            </c:dLbl>
            <c:dLbl>
              <c:idx val="1"/>
              <c:layout>
                <c:manualLayout>
                  <c:x val="1.0615923009623798E-2"/>
                  <c:y val="-4.67655388089944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4B363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4B3632"/>
                        </a:solidFill>
                      </a:rPr>
                      <a:t>Juridiskas personas</a:t>
                    </a:r>
                  </a:p>
                  <a:p>
                    <a:pPr>
                      <a:defRPr sz="1400">
                        <a:solidFill>
                          <a:srgbClr val="4B3632"/>
                        </a:solidFill>
                      </a:defRPr>
                    </a:pPr>
                    <a:fld id="{2826198A-C910-45AE-9E7E-03200FB577AE}" type="PERCENTAGE">
                      <a:rPr lang="en-US" sz="1400" smtClean="0">
                        <a:solidFill>
                          <a:srgbClr val="4B3632"/>
                        </a:solidFill>
                      </a:rPr>
                      <a:pPr>
                        <a:defRPr sz="1400">
                          <a:solidFill>
                            <a:srgbClr val="4B3632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4B363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BB2-462C-A7E2-A9A5F8D6C97F}"/>
                </c:ext>
              </c:extLst>
            </c:dLbl>
            <c:dLbl>
              <c:idx val="2"/>
              <c:layout>
                <c:manualLayout>
                  <c:x val="0.23677393190434526"/>
                  <c:y val="-0.199148286995990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>
                        <a:solidFill>
                          <a:schemeClr val="accent3"/>
                        </a:solidFill>
                      </a:rPr>
                      <a:t>LVM</a:t>
                    </a:r>
                  </a:p>
                  <a:p>
                    <a:pPr>
                      <a:defRPr sz="1600">
                        <a:solidFill>
                          <a:schemeClr val="accent3"/>
                        </a:solidFill>
                      </a:defRPr>
                    </a:pPr>
                    <a:fld id="{2D955D6F-CE71-47D6-AA13-AB771F6BA603}" type="PERCENTAGE">
                      <a:rPr lang="en-US" sz="1600" smtClean="0">
                        <a:solidFill>
                          <a:schemeClr val="accent3"/>
                        </a:solidFill>
                      </a:rPr>
                      <a:pPr>
                        <a:defRPr sz="1600">
                          <a:solidFill>
                            <a:schemeClr val="accent3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23148148148148"/>
                      <c:h val="0.176355361419412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BB2-462C-A7E2-A9A5F8D6C97F}"/>
                </c:ext>
              </c:extLst>
            </c:dLbl>
            <c:dLbl>
              <c:idx val="3"/>
              <c:layout>
                <c:manualLayout>
                  <c:x val="-3.0981846019247621E-2"/>
                  <c:y val="-4.7929732976334662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4B363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4B3632"/>
                        </a:solidFill>
                      </a:rPr>
                      <a:t>Pašvaldība </a:t>
                    </a:r>
                  </a:p>
                  <a:p>
                    <a:pPr>
                      <a:defRPr sz="1400">
                        <a:solidFill>
                          <a:srgbClr val="4B3632"/>
                        </a:solidFill>
                      </a:defRPr>
                    </a:pPr>
                    <a:fld id="{482DD348-3D87-47E8-B6BC-DE9F8AD60952}" type="PERCENTAGE">
                      <a:rPr lang="en-US" sz="1400" smtClean="0">
                        <a:solidFill>
                          <a:srgbClr val="4B3632"/>
                        </a:solidFill>
                      </a:rPr>
                      <a:pPr>
                        <a:defRPr sz="1400">
                          <a:solidFill>
                            <a:srgbClr val="4B3632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4B363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BB2-462C-A7E2-A9A5F8D6C97F}"/>
                </c:ext>
              </c:extLst>
            </c:dLbl>
            <c:dLbl>
              <c:idx val="4"/>
              <c:layout>
                <c:manualLayout>
                  <c:x val="4.5236038203557892E-2"/>
                  <c:y val="-2.52013913932445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4B363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err="1">
                        <a:solidFill>
                          <a:srgbClr val="4B3632"/>
                        </a:solidFill>
                      </a:rPr>
                      <a:t>Valsts</a:t>
                    </a:r>
                    <a:r>
                      <a:rPr lang="en-US" sz="1400" dirty="0">
                        <a:solidFill>
                          <a:srgbClr val="4B3632"/>
                        </a:solidFill>
                      </a:rPr>
                      <a:t>*</a:t>
                    </a:r>
                  </a:p>
                  <a:p>
                    <a:pPr>
                      <a:defRPr sz="1400">
                        <a:solidFill>
                          <a:srgbClr val="4B3632"/>
                        </a:solidFill>
                      </a:defRPr>
                    </a:pPr>
                    <a:fld id="{C1FFF1A5-C911-48B4-A9D3-40F4656290E1}" type="PERCENTAGE">
                      <a:rPr lang="en-US" sz="1400" smtClean="0">
                        <a:solidFill>
                          <a:srgbClr val="4B3632"/>
                        </a:solidFill>
                      </a:rPr>
                      <a:pPr>
                        <a:defRPr sz="1400">
                          <a:solidFill>
                            <a:srgbClr val="4B3632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4B363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BB2-462C-A7E2-A9A5F8D6C9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Lapa3!$U$1:$Y$1</c:f>
              <c:strCache>
                <c:ptCount val="5"/>
                <c:pt idx="0">
                  <c:v>Fizizskas personas</c:v>
                </c:pt>
                <c:pt idx="1">
                  <c:v>Juridiskas personas</c:v>
                </c:pt>
                <c:pt idx="2">
                  <c:v>LVM ha</c:v>
                </c:pt>
                <c:pt idx="3">
                  <c:v>Pašvaldība</c:v>
                </c:pt>
                <c:pt idx="4">
                  <c:v>Valsts</c:v>
                </c:pt>
              </c:strCache>
            </c:strRef>
          </c:cat>
          <c:val>
            <c:numRef>
              <c:f>Lapa3!$U$2:$Y$2</c:f>
              <c:numCache>
                <c:formatCode>0</c:formatCode>
                <c:ptCount val="5"/>
                <c:pt idx="0">
                  <c:v>911</c:v>
                </c:pt>
                <c:pt idx="1">
                  <c:v>319</c:v>
                </c:pt>
                <c:pt idx="2">
                  <c:v>4043</c:v>
                </c:pt>
                <c:pt idx="3">
                  <c:v>209</c:v>
                </c:pt>
                <c:pt idx="4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B2-462C-A7E2-A9A5F8D6C9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7777777777779"/>
          <c:y val="0.23845237840537231"/>
          <c:w val="0.56073140857392823"/>
          <c:h val="0.66889347284181833"/>
        </c:manualLayout>
      </c:layout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sz="2000" b="1" dirty="0">
                <a:solidFill>
                  <a:schemeClr val="tx1"/>
                </a:solidFill>
              </a:rPr>
              <a:t>Egļu cirsmas sadalījumā pa vecuma grupām</a:t>
            </a:r>
          </a:p>
        </c:rich>
      </c:tx>
      <c:layout>
        <c:manualLayout>
          <c:xMode val="edge"/>
          <c:yMode val="edge"/>
          <c:x val="0.226295186903746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2.2340100167533569E-2"/>
          <c:y val="0.17997848594863519"/>
          <c:w val="0.95678730587703209"/>
          <c:h val="0.721018279093313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4B86D05-FEA8-4C89-B732-83349D30E7B6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3BC-4773-BEAA-9DE5B0590B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AE066AB-3AA1-4B30-8768-F2EF45F2C6F8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3BC-4773-BEAA-9DE5B0590B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EAAE1FD-FBDA-46C8-B843-E82EF49BC9CF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3BC-4773-BEAA-9DE5B0590B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41C1A2D-FB04-41BC-B0ED-88E33C81EAC2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3BC-4773-BEAA-9DE5B0590B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5AE5114-0436-4A2C-A462-EC0B52ED40A5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3BC-4773-BEAA-9DE5B0590B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01645BB-4CE9-4CF4-953F-E3945BEF042B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3BC-4773-BEAA-9DE5B0590B1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DD43C46-F841-4453-9E5C-93EBE62D319E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3BC-4773-BEAA-9DE5B0590B1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B52CB00-688C-4559-889F-EF26377B9E74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3BC-4773-BEAA-9DE5B0590B1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FD49DBEB-2C70-4FDD-AB08-BE8685EE5818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3BC-4773-BEAA-9DE5B0590B1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A3FE73F-0527-4901-9326-4477F2AD2AC9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3BC-4773-BEAA-9DE5B0590B1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C20B84E-7F2C-4EF7-8646-F2AFE6775C93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3BC-4773-BEAA-9DE5B0590B1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697C21E1-2F1A-4736-AE32-14ABD15ADD2A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3BC-4773-BEAA-9DE5B0590B12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2F31050-F0DE-48CC-AA34-2EABE20264CA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3BC-4773-BEAA-9DE5B0590B12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E99899FB-F9D0-488D-A6A9-CC0E568DD6E9}" type="VALUE">
                      <a:rPr lang="en-US" smtClean="0"/>
                      <a:pPr/>
                      <a:t>[VALUE]</a:t>
                    </a:fld>
                    <a:r>
                      <a:rPr lang="en-US"/>
                      <a:t> ha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3BC-4773-BEAA-9DE5B0590B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Lapa16!$C$2:$P$2</c:f>
              <c:strCache>
                <c:ptCount val="14"/>
                <c:pt idx="0">
                  <c:v>20 g.</c:v>
                </c:pt>
                <c:pt idx="1">
                  <c:v>30 g.</c:v>
                </c:pt>
                <c:pt idx="2">
                  <c:v>40 g.</c:v>
                </c:pt>
                <c:pt idx="3">
                  <c:v>50 g.</c:v>
                </c:pt>
                <c:pt idx="4">
                  <c:v>60 g. </c:v>
                </c:pt>
                <c:pt idx="5">
                  <c:v>70 g.</c:v>
                </c:pt>
                <c:pt idx="6">
                  <c:v>80 g.</c:v>
                </c:pt>
                <c:pt idx="7">
                  <c:v>90 g.</c:v>
                </c:pt>
                <c:pt idx="8">
                  <c:v>100 g.</c:v>
                </c:pt>
                <c:pt idx="9">
                  <c:v>110 g.</c:v>
                </c:pt>
                <c:pt idx="10">
                  <c:v>120 g.</c:v>
                </c:pt>
                <c:pt idx="11">
                  <c:v>130 g.</c:v>
                </c:pt>
                <c:pt idx="12">
                  <c:v>140 g.</c:v>
                </c:pt>
                <c:pt idx="13">
                  <c:v>150+ g.</c:v>
                </c:pt>
              </c:strCache>
            </c:strRef>
          </c:cat>
          <c:val>
            <c:numRef>
              <c:f>Lapa16!$C$3:$P$3</c:f>
              <c:numCache>
                <c:formatCode>0</c:formatCode>
                <c:ptCount val="14"/>
                <c:pt idx="0">
                  <c:v>8</c:v>
                </c:pt>
                <c:pt idx="1">
                  <c:v>114</c:v>
                </c:pt>
                <c:pt idx="2">
                  <c:v>1228</c:v>
                </c:pt>
                <c:pt idx="3">
                  <c:v>4133</c:v>
                </c:pt>
                <c:pt idx="4">
                  <c:v>3761</c:v>
                </c:pt>
                <c:pt idx="5">
                  <c:v>1147</c:v>
                </c:pt>
                <c:pt idx="6">
                  <c:v>827</c:v>
                </c:pt>
                <c:pt idx="7">
                  <c:v>300</c:v>
                </c:pt>
                <c:pt idx="8">
                  <c:v>179</c:v>
                </c:pt>
                <c:pt idx="9">
                  <c:v>147</c:v>
                </c:pt>
                <c:pt idx="10">
                  <c:v>133</c:v>
                </c:pt>
                <c:pt idx="11">
                  <c:v>35</c:v>
                </c:pt>
                <c:pt idx="12">
                  <c:v>30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4773-BEAA-9DE5B0590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2311727"/>
        <c:axId val="1272313167"/>
      </c:barChart>
      <c:catAx>
        <c:axId val="127231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72313167"/>
        <c:crosses val="autoZero"/>
        <c:auto val="1"/>
        <c:lblAlgn val="ctr"/>
        <c:lblOffset val="100"/>
        <c:noMultiLvlLbl val="0"/>
      </c:catAx>
      <c:valAx>
        <c:axId val="1272313167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272311727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050"/>
      </a:pPr>
      <a:endParaRPr lang="lv-LV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rgbClr val="77933C"/>
              </a:solidFill>
              <a:round/>
            </a:ln>
            <a:effectLst>
              <a:outerShdw dist="25400" dir="2700000" algn="tl" rotWithShape="0">
                <a:schemeClr val="bg1"/>
              </a:outerShdw>
            </a:effectLst>
          </c:spPr>
          <c:marker>
            <c:symbol val="none"/>
          </c:marker>
          <c:dLbls>
            <c:spPr>
              <a:solidFill>
                <a:srgbClr val="77933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Diagrammas!$T$3:$AH$3</c:f>
              <c:numCache>
                <c:formatCode>d\-mmm</c:formatCode>
                <c:ptCount val="15"/>
                <c:pt idx="0">
                  <c:v>45439</c:v>
                </c:pt>
                <c:pt idx="1">
                  <c:v>45446</c:v>
                </c:pt>
                <c:pt idx="2">
                  <c:v>45453</c:v>
                </c:pt>
                <c:pt idx="3">
                  <c:v>45460</c:v>
                </c:pt>
                <c:pt idx="4">
                  <c:v>45468</c:v>
                </c:pt>
                <c:pt idx="5">
                  <c:v>45474</c:v>
                </c:pt>
                <c:pt idx="6">
                  <c:v>45481</c:v>
                </c:pt>
                <c:pt idx="7">
                  <c:v>45488</c:v>
                </c:pt>
                <c:pt idx="8">
                  <c:v>45495</c:v>
                </c:pt>
                <c:pt idx="9">
                  <c:v>45502</c:v>
                </c:pt>
                <c:pt idx="10">
                  <c:v>45509</c:v>
                </c:pt>
                <c:pt idx="11">
                  <c:v>45516</c:v>
                </c:pt>
                <c:pt idx="12">
                  <c:v>45523</c:v>
                </c:pt>
                <c:pt idx="13">
                  <c:v>45530</c:v>
                </c:pt>
                <c:pt idx="14">
                  <c:v>45537</c:v>
                </c:pt>
              </c:numCache>
            </c:numRef>
          </c:cat>
          <c:val>
            <c:numRef>
              <c:f>Diagrammas!$T$4:$AH$4</c:f>
              <c:numCache>
                <c:formatCode>0</c:formatCode>
                <c:ptCount val="15"/>
                <c:pt idx="0">
                  <c:v>1633.7058823529412</c:v>
                </c:pt>
                <c:pt idx="1">
                  <c:v>1441.4566666666665</c:v>
                </c:pt>
                <c:pt idx="2">
                  <c:v>879.10625356125342</c:v>
                </c:pt>
                <c:pt idx="3">
                  <c:v>456.65557622217409</c:v>
                </c:pt>
                <c:pt idx="4">
                  <c:v>487.43055903866252</c:v>
                </c:pt>
                <c:pt idx="5">
                  <c:v>1069.9512042440317</c:v>
                </c:pt>
                <c:pt idx="6">
                  <c:v>590.10433003777825</c:v>
                </c:pt>
                <c:pt idx="7">
                  <c:v>1138.2840791142889</c:v>
                </c:pt>
                <c:pt idx="8">
                  <c:v>713.30755583746577</c:v>
                </c:pt>
                <c:pt idx="9">
                  <c:v>332.13908686682299</c:v>
                </c:pt>
                <c:pt idx="10">
                  <c:v>92.569286169458579</c:v>
                </c:pt>
                <c:pt idx="11">
                  <c:v>54.614734537493163</c:v>
                </c:pt>
                <c:pt idx="12">
                  <c:v>51.670755968169757</c:v>
                </c:pt>
                <c:pt idx="13">
                  <c:v>93.399269293924476</c:v>
                </c:pt>
                <c:pt idx="14">
                  <c:v>108.56764346764346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74-415E-90AE-5A758C7B79F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/>
              </a:solidFill>
              <a:round/>
            </a:ln>
            <a:effectLst/>
          </c:spPr>
        </c:dropLines>
        <c:smooth val="0"/>
        <c:axId val="1781163119"/>
        <c:axId val="1843711615"/>
      </c:lineChart>
      <c:catAx>
        <c:axId val="1781163119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3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43711615"/>
        <c:crosses val="autoZero"/>
        <c:auto val="0"/>
        <c:lblAlgn val="ctr"/>
        <c:lblOffset val="100"/>
        <c:noMultiLvlLbl val="0"/>
      </c:catAx>
      <c:valAx>
        <c:axId val="1843711615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781163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0.6338</cdr:x>
      <cdr:y>0.61483</cdr:y>
    </cdr:from>
    <cdr:to>
      <cdr:x>0.74363</cdr:x>
      <cdr:y>0.71141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7CE620-B1E9-FB6B-6F0F-51940BBDB7BF}"/>
            </a:ext>
          </a:extLst>
        </cdr:cNvPr>
        <cdr:cNvSpPr txBox="1"/>
      </cdr:nvSpPr>
      <cdr:spPr>
        <a:xfrm xmlns:a="http://schemas.openxmlformats.org/drawingml/2006/main">
          <a:off x="3087922" y="2421296"/>
          <a:ext cx="535101" cy="380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2400" b="1" dirty="0">
              <a:solidFill>
                <a:srgbClr val="B7DBA5"/>
              </a:solidFill>
            </a:rPr>
            <a:t>76%</a:t>
          </a:r>
        </a:p>
      </cdr:txBody>
    </cdr:sp>
  </cdr:relSizeAnchor>
  <cdr:relSizeAnchor xmlns:cdr="http://schemas.openxmlformats.org/drawingml/2006/chartDrawing">
    <cdr:from>
      <cdr:x>0.30371</cdr:x>
      <cdr:y>0.44357</cdr:y>
    </cdr:from>
    <cdr:to>
      <cdr:x>0.41355</cdr:x>
      <cdr:y>0.54015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40A000B-3FB9-0E3F-29E9-DBC9CE8EA789}"/>
            </a:ext>
          </a:extLst>
        </cdr:cNvPr>
        <cdr:cNvSpPr txBox="1"/>
      </cdr:nvSpPr>
      <cdr:spPr>
        <a:xfrm xmlns:a="http://schemas.openxmlformats.org/drawingml/2006/main">
          <a:off x="1371600" y="1673400"/>
          <a:ext cx="496055" cy="364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2400" b="1" dirty="0">
              <a:solidFill>
                <a:srgbClr val="F9E0A1"/>
              </a:solidFill>
            </a:rPr>
            <a:t>7%</a:t>
          </a:r>
        </a:p>
      </cdr:txBody>
    </cdr:sp>
  </cdr:relSizeAnchor>
  <cdr:relSizeAnchor xmlns:cdr="http://schemas.openxmlformats.org/drawingml/2006/chartDrawing">
    <cdr:from>
      <cdr:x>0.3712</cdr:x>
      <cdr:y>0.33533</cdr:y>
    </cdr:from>
    <cdr:to>
      <cdr:x>0.48104</cdr:x>
      <cdr:y>0.43191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2732E644-4FAF-63E7-04ED-027D6FFE58D5}"/>
            </a:ext>
          </a:extLst>
        </cdr:cNvPr>
        <cdr:cNvSpPr txBox="1"/>
      </cdr:nvSpPr>
      <cdr:spPr>
        <a:xfrm xmlns:a="http://schemas.openxmlformats.org/drawingml/2006/main">
          <a:off x="1676400" y="1265059"/>
          <a:ext cx="496054" cy="364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2400" b="1" dirty="0">
              <a:solidFill>
                <a:srgbClr val="F7B591"/>
              </a:solidFill>
            </a:rPr>
            <a:t>10%</a:t>
          </a:r>
        </a:p>
      </cdr:txBody>
    </cdr:sp>
  </cdr:relSizeAnchor>
  <cdr:relSizeAnchor xmlns:cdr="http://schemas.openxmlformats.org/drawingml/2006/chartDrawing">
    <cdr:from>
      <cdr:x>0.50422</cdr:x>
      <cdr:y>0.25453</cdr:y>
    </cdr:from>
    <cdr:to>
      <cdr:x>0.60144</cdr:x>
      <cdr:y>0.3511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7817BF6-27A6-D247-155D-86B4389F755C}"/>
            </a:ext>
          </a:extLst>
        </cdr:cNvPr>
        <cdr:cNvSpPr txBox="1"/>
      </cdr:nvSpPr>
      <cdr:spPr>
        <a:xfrm xmlns:a="http://schemas.openxmlformats.org/drawingml/2006/main">
          <a:off x="2277127" y="960233"/>
          <a:ext cx="439060" cy="3643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2400" b="1" dirty="0">
              <a:solidFill>
                <a:srgbClr val="E47F6E"/>
              </a:solidFill>
            </a:rPr>
            <a:t>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B0190-AB26-45BA-9728-4B31236091C6}" type="datetimeFigureOut">
              <a:rPr lang="lv-LV" smtClean="0"/>
              <a:t>27.11.2024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79CF9-1BEB-4BD2-BFB6-79C9D6052C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5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9788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957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936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9152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9CF9-1BEB-4BD2-BFB6-79C9D6052C24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04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9CF9-1BEB-4BD2-BFB6-79C9D6052C24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5485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9CF9-1BEB-4BD2-BFB6-79C9D6052C24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2737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9CF9-1BEB-4BD2-BFB6-79C9D6052C24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950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79CF9-1BEB-4BD2-BFB6-79C9D6052C2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9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5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79CF9-1BEB-4BD2-BFB6-79C9D6052C2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9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9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9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8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8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8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8DCEB-B862-161F-4BDD-5FA49A12C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B2921778-A07B-8DED-7005-1D0A0F33BC9B}"/>
              </a:ext>
            </a:extLst>
          </p:cNvPr>
          <p:cNvSpPr txBox="1">
            <a:spLocks/>
          </p:cNvSpPr>
          <p:nvPr userDrawn="1"/>
        </p:nvSpPr>
        <p:spPr>
          <a:xfrm>
            <a:off x="7848600" y="6432622"/>
            <a:ext cx="2439186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defPPr>
              <a:defRPr lang="en-US"/>
            </a:defPPr>
            <a:lvl1pPr marL="0" algn="r" defTabSz="93957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9788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9575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9365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79152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8940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8729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88515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305" algn="l" defTabSz="939575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lv-LV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EGĻU ASTOŅZOBU MIZGRAUŽA </a:t>
            </a:r>
          </a:p>
          <a:p>
            <a:pPr algn="l">
              <a:defRPr/>
            </a:pPr>
            <a:r>
              <a:rPr lang="lv-LV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IEROBEŽOŠANAS PASĀKUMI 2024|  </a:t>
            </a:r>
            <a:fld id="{B6F15528-21DE-4FAA-801E-634DDDAF4B2B}" type="slidenum">
              <a:rPr lang="en-US" sz="1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09E23EEE-1376-B299-DDE6-7A34394B00D1}"/>
              </a:ext>
            </a:extLst>
          </p:cNvPr>
          <p:cNvSpPr txBox="1">
            <a:spLocks/>
          </p:cNvSpPr>
          <p:nvPr userDrawn="1"/>
        </p:nvSpPr>
        <p:spPr>
          <a:xfrm>
            <a:off x="2133600" y="6475624"/>
            <a:ext cx="841342" cy="229977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lv-LV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28.11.2024.</a:t>
            </a:r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1B2E9-9F88-12C4-44A3-598BC7C64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A9F48-22F8-9844-449C-7D354F362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D00C4-A45C-CD42-298E-030D00C8F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0" y="4406906"/>
            <a:ext cx="103632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0" y="2906727"/>
            <a:ext cx="10363200" cy="150018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2E862-C2EC-3363-1834-97A16E1B4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74EA6-93A9-17DE-F4D0-353270227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6"/>
            <a:ext cx="5386920" cy="63976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69788" indent="0">
              <a:buNone/>
              <a:defRPr sz="1900" b="1"/>
            </a:lvl2pPr>
            <a:lvl3pPr marL="939575" indent="0">
              <a:buNone/>
              <a:defRPr sz="1700" b="1"/>
            </a:lvl3pPr>
            <a:lvl4pPr marL="1409365" indent="0">
              <a:buNone/>
              <a:defRPr sz="1600" b="1"/>
            </a:lvl4pPr>
            <a:lvl5pPr marL="1879152" indent="0">
              <a:buNone/>
              <a:defRPr sz="1600" b="1"/>
            </a:lvl5pPr>
            <a:lvl6pPr marL="2348940" indent="0">
              <a:buNone/>
              <a:defRPr sz="1600" b="1"/>
            </a:lvl6pPr>
            <a:lvl7pPr marL="2818729" indent="0">
              <a:buNone/>
              <a:defRPr sz="1600" b="1"/>
            </a:lvl7pPr>
            <a:lvl8pPr marL="3288515" indent="0">
              <a:buNone/>
              <a:defRPr sz="1600" b="1"/>
            </a:lvl8pPr>
            <a:lvl9pPr marL="37583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81"/>
            <a:ext cx="5386920" cy="3951285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40" cy="63976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69788" indent="0">
              <a:buNone/>
              <a:defRPr sz="1900" b="1"/>
            </a:lvl2pPr>
            <a:lvl3pPr marL="939575" indent="0">
              <a:buNone/>
              <a:defRPr sz="1700" b="1"/>
            </a:lvl3pPr>
            <a:lvl4pPr marL="1409365" indent="0">
              <a:buNone/>
              <a:defRPr sz="1600" b="1"/>
            </a:lvl4pPr>
            <a:lvl5pPr marL="1879152" indent="0">
              <a:buNone/>
              <a:defRPr sz="1600" b="1"/>
            </a:lvl5pPr>
            <a:lvl6pPr marL="2348940" indent="0">
              <a:buNone/>
              <a:defRPr sz="1600" b="1"/>
            </a:lvl6pPr>
            <a:lvl7pPr marL="2818729" indent="0">
              <a:buNone/>
              <a:defRPr sz="1600" b="1"/>
            </a:lvl7pPr>
            <a:lvl8pPr marL="3288515" indent="0">
              <a:buNone/>
              <a:defRPr sz="1600" b="1"/>
            </a:lvl8pPr>
            <a:lvl9pPr marL="37583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1"/>
            <a:ext cx="5389040" cy="3951285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F79BC0-7EF5-EEAD-93F1-D54E1E105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A0B58-1B96-20EB-6AAD-07E207609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54"/>
            <a:ext cx="4011080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9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11"/>
            <a:ext cx="401108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BC5CD-3079-39F6-4158-AFB3CCF3C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6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3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69788" indent="0">
              <a:buNone/>
              <a:defRPr sz="2900"/>
            </a:lvl2pPr>
            <a:lvl3pPr marL="939575" indent="0">
              <a:buNone/>
              <a:defRPr sz="2500"/>
            </a:lvl3pPr>
            <a:lvl4pPr marL="1409365" indent="0">
              <a:buNone/>
              <a:defRPr sz="1900"/>
            </a:lvl4pPr>
            <a:lvl5pPr marL="1879152" indent="0">
              <a:buNone/>
              <a:defRPr sz="1900"/>
            </a:lvl5pPr>
            <a:lvl6pPr marL="2348940" indent="0">
              <a:buNone/>
              <a:defRPr sz="1900"/>
            </a:lvl6pPr>
            <a:lvl7pPr marL="2818729" indent="0">
              <a:buNone/>
              <a:defRPr sz="1900"/>
            </a:lvl7pPr>
            <a:lvl8pPr marL="3288515" indent="0">
              <a:buNone/>
              <a:defRPr sz="1900"/>
            </a:lvl8pPr>
            <a:lvl9pPr marL="375830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5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23F3B-55AB-3FCF-A499-337F2B82F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3"/>
            <a:ext cx="10972800" cy="1143000"/>
          </a:xfrm>
          <a:prstGeom prst="rect">
            <a:avLst/>
          </a:prstGeom>
        </p:spPr>
        <p:txBody>
          <a:bodyPr vert="horz" lIns="93957" tIns="46979" rIns="93957" bIns="469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5"/>
          </a:xfrm>
          <a:prstGeom prst="rect">
            <a:avLst/>
          </a:prstGeom>
        </p:spPr>
        <p:txBody>
          <a:bodyPr vert="horz" lIns="93957" tIns="46979" rIns="93957" bIns="469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0"/>
            <a:ext cx="2844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0"/>
            <a:ext cx="3860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39575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341" indent="-352341" algn="l" defTabSz="93957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3404" indent="-293618" algn="l" defTabSz="939575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4468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259" indent="-234893" algn="l" defTabSz="93957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047" indent="-234893" algn="l" defTabSz="93957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chart" Target="../charts/chart11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14.jpe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10" Type="http://schemas.openxmlformats.org/officeDocument/2006/relationships/chart" Target="../charts/chart18.xml"/><Relationship Id="rId4" Type="http://schemas.openxmlformats.org/officeDocument/2006/relationships/chart" Target="../charts/chart13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D5A19-5F06-969F-AF79-22D0C2A67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01" y="0"/>
            <a:ext cx="3155791" cy="34803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8ABF20B-E193-17C7-41B3-1CBCF056F68A}"/>
              </a:ext>
            </a:extLst>
          </p:cNvPr>
          <p:cNvSpPr txBox="1">
            <a:spLocks/>
          </p:cNvSpPr>
          <p:nvPr/>
        </p:nvSpPr>
        <p:spPr>
          <a:xfrm>
            <a:off x="3886200" y="4798913"/>
            <a:ext cx="4588184" cy="761237"/>
          </a:xfrm>
          <a:prstGeom prst="rect">
            <a:avLst/>
          </a:prstGeom>
        </p:spPr>
        <p:txBody>
          <a:bodyPr>
            <a:noAutofit/>
          </a:bodyPr>
          <a:lstStyle>
            <a:lvl1pPr marL="352341" indent="-352341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404" indent="-293618" algn="l" defTabSz="93957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4468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4259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04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lv-LV" sz="1800" b="1" dirty="0">
                <a:cs typeface="Times New Roman" panose="02020603050405020304" pitchFamily="18" charset="0"/>
              </a:rPr>
              <a:t>Jānis Pētersons</a:t>
            </a:r>
          </a:p>
          <a:p>
            <a:pPr marL="0" indent="0" algn="ctr">
              <a:buNone/>
              <a:defRPr/>
            </a:pPr>
            <a:r>
              <a:rPr lang="fr-FR" sz="1800" dirty="0">
                <a:cs typeface="Times New Roman" panose="02020603050405020304" pitchFamily="18" charset="0"/>
              </a:rPr>
              <a:t>Meža un vides aizsardzības daļa</a:t>
            </a:r>
            <a:r>
              <a:rPr lang="lv-LV" sz="1800" dirty="0">
                <a:cs typeface="Times New Roman" panose="02020603050405020304" pitchFamily="18" charset="0"/>
              </a:rPr>
              <a:t>s vadītājs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A11B2E9-E99E-8FA3-B83F-0AB3F08B7697}"/>
              </a:ext>
            </a:extLst>
          </p:cNvPr>
          <p:cNvSpPr txBox="1">
            <a:spLocks/>
          </p:cNvSpPr>
          <p:nvPr/>
        </p:nvSpPr>
        <p:spPr>
          <a:xfrm>
            <a:off x="5037292" y="5943600"/>
            <a:ext cx="2286000" cy="558756"/>
          </a:xfrm>
          <a:prstGeom prst="rect">
            <a:avLst/>
          </a:prstGeom>
        </p:spPr>
        <p:txBody>
          <a:bodyPr vert="horz" lIns="93957" tIns="46979" rIns="93957" bIns="46979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OZOLNIEKI </a:t>
            </a:r>
          </a:p>
          <a:p>
            <a:r>
              <a:rPr lang="lv-LV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28.11.2024.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A8BFC-70C0-7F81-B82C-8002ECAC6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648"/>
            <a:ext cx="12192000" cy="326208"/>
          </a:xfrm>
          <a:prstGeom prst="rect">
            <a:avLst/>
          </a:prstGeom>
        </p:spPr>
      </p:pic>
      <p:sp>
        <p:nvSpPr>
          <p:cNvPr id="6" name="Taisnstūris 12">
            <a:extLst>
              <a:ext uri="{FF2B5EF4-FFF2-40B4-BE49-F238E27FC236}">
                <a16:creationId xmlns:a16="http://schemas.microsoft.com/office/drawing/2014/main" id="{18BA32B5-BD8A-BB48-0749-E521BBA808FD}"/>
              </a:ext>
            </a:extLst>
          </p:cNvPr>
          <p:cNvSpPr/>
          <p:nvPr/>
        </p:nvSpPr>
        <p:spPr>
          <a:xfrm>
            <a:off x="3976444" y="3389293"/>
            <a:ext cx="42391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lv-LV" sz="2400" b="1" dirty="0">
                <a:ln w="12700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177800" dist="88900" dir="6600000">
                    <a:schemeClr val="accent3">
                      <a:lumMod val="50000"/>
                    </a:schemeClr>
                  </a:innerShdw>
                </a:effectLst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EGĻU ASTOŅZOBU MIZGRAUŽA </a:t>
            </a:r>
          </a:p>
          <a:p>
            <a:pPr algn="ctr"/>
            <a:r>
              <a:rPr lang="lv-LV" sz="2400" b="1" dirty="0">
                <a:ln w="12700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177800" dist="88900" dir="6600000">
                    <a:schemeClr val="accent3">
                      <a:lumMod val="50000"/>
                    </a:schemeClr>
                  </a:innerShdw>
                </a:effectLst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IEROBEŽOŠANAS PASĀKUMI</a:t>
            </a:r>
            <a:r>
              <a:rPr lang="lv-LV" sz="3200" b="1" dirty="0">
                <a:ln w="12700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177800" dist="88900" dir="6600000">
                    <a:schemeClr val="accent3">
                      <a:lumMod val="50000"/>
                    </a:schemeClr>
                  </a:innerShdw>
                </a:effectLst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A8F63-2ABF-9185-A153-534A0AC5702C}"/>
              </a:ext>
            </a:extLst>
          </p:cNvPr>
          <p:cNvSpPr txBox="1"/>
          <p:nvPr/>
        </p:nvSpPr>
        <p:spPr>
          <a:xfrm>
            <a:off x="2783745" y="2583073"/>
            <a:ext cx="676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Mežsaimniecības konference meža īpašniekiem 2024</a:t>
            </a:r>
          </a:p>
        </p:txBody>
      </p:sp>
    </p:spTree>
    <p:extLst>
      <p:ext uri="{BB962C8B-B14F-4D97-AF65-F5344CB8AC3E}">
        <p14:creationId xmlns:p14="http://schemas.microsoft.com/office/powerpoint/2010/main" val="196164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E740FA-37EF-97A8-CC32-4BF60380157D}"/>
              </a:ext>
            </a:extLst>
          </p:cNvPr>
          <p:cNvSpPr txBox="1">
            <a:spLocks/>
          </p:cNvSpPr>
          <p:nvPr/>
        </p:nvSpPr>
        <p:spPr>
          <a:xfrm>
            <a:off x="1905000" y="675551"/>
            <a:ext cx="5715000" cy="54321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CIRŠANAS APLIECINĀJUMI 2024 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29996CA0-670A-89EC-9032-AF8F180507D9}"/>
              </a:ext>
            </a:extLst>
          </p:cNvPr>
          <p:cNvGraphicFramePr>
            <a:graphicFrameLocks/>
          </p:cNvGraphicFramePr>
          <p:nvPr/>
        </p:nvGraphicFramePr>
        <p:xfrm>
          <a:off x="1143741" y="2600620"/>
          <a:ext cx="5486400" cy="4045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9074C904-70FB-E8E8-4ECD-EC03675EBD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883406"/>
              </p:ext>
            </p:extLst>
          </p:nvPr>
        </p:nvGraphicFramePr>
        <p:xfrm>
          <a:off x="1905001" y="1500413"/>
          <a:ext cx="7689894" cy="467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F4253D-D2B1-1EA4-1A82-351A57956CE0}"/>
              </a:ext>
            </a:extLst>
          </p:cNvPr>
          <p:cNvSpPr txBox="1"/>
          <p:nvPr/>
        </p:nvSpPr>
        <p:spPr>
          <a:xfrm>
            <a:off x="7213289" y="3159807"/>
            <a:ext cx="3302311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DATU ATLASES KRITĒRIJI: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Cirtes pēc VMD sanitārā atzinuma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Koku suga - egle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Periods: 1.janv. – 1.nov.</a:t>
            </a:r>
          </a:p>
        </p:txBody>
      </p:sp>
    </p:spTree>
    <p:extLst>
      <p:ext uri="{BB962C8B-B14F-4D97-AF65-F5344CB8AC3E}">
        <p14:creationId xmlns:p14="http://schemas.microsoft.com/office/powerpoint/2010/main" val="110955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F1A85-7D32-2340-DA94-F1D663D5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a 28">
            <a:extLst>
              <a:ext uri="{FF2B5EF4-FFF2-40B4-BE49-F238E27FC236}">
                <a16:creationId xmlns:a16="http://schemas.microsoft.com/office/drawing/2014/main" id="{4469BAD0-C468-3022-8097-61E43B9813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107635"/>
              </p:ext>
            </p:extLst>
          </p:nvPr>
        </p:nvGraphicFramePr>
        <p:xfrm>
          <a:off x="2253344" y="4618179"/>
          <a:ext cx="6629399" cy="174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" name="Attēls 27">
            <a:extLst>
              <a:ext uri="{FF2B5EF4-FFF2-40B4-BE49-F238E27FC236}">
                <a16:creationId xmlns:a16="http://schemas.microsoft.com/office/drawing/2014/main" id="{DE2DDF0E-95BF-7E99-580D-89FE44DB9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1825166"/>
            <a:ext cx="4053069" cy="2546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45807-6E4D-E564-DE24-E057AA55B6CE}"/>
              </a:ext>
            </a:extLst>
          </p:cNvPr>
          <p:cNvSpPr txBox="1"/>
          <p:nvPr/>
        </p:nvSpPr>
        <p:spPr>
          <a:xfrm>
            <a:off x="1407929" y="1847068"/>
            <a:ext cx="41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VMD feromonu slazdu izvietojums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BCBD-80AF-6F17-D7FC-6D688C4E194B}"/>
              </a:ext>
            </a:extLst>
          </p:cNvPr>
          <p:cNvSpPr txBox="1"/>
          <p:nvPr/>
        </p:nvSpPr>
        <p:spPr>
          <a:xfrm>
            <a:off x="1407929" y="4381284"/>
            <a:ext cx="58560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cs typeface="Times New Roman" panose="02020603050405020304" pitchFamily="18" charset="0"/>
              </a:rPr>
              <a:t>Vidējais VMD slazdos noķerto vaboļu skaits valstī</a:t>
            </a:r>
          </a:p>
        </p:txBody>
      </p:sp>
      <p:pic>
        <p:nvPicPr>
          <p:cNvPr id="33" name="Attēls 32">
            <a:extLst>
              <a:ext uri="{FF2B5EF4-FFF2-40B4-BE49-F238E27FC236}">
                <a16:creationId xmlns:a16="http://schemas.microsoft.com/office/drawing/2014/main" id="{3511A083-A5DB-7514-D73C-FABE3AE02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62" y="1778546"/>
            <a:ext cx="2459480" cy="2546752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60228EE8-9250-9A5B-DA9F-7847734F589B}"/>
              </a:ext>
            </a:extLst>
          </p:cNvPr>
          <p:cNvSpPr txBox="1">
            <a:spLocks/>
          </p:cNvSpPr>
          <p:nvPr/>
        </p:nvSpPr>
        <p:spPr>
          <a:xfrm>
            <a:off x="1929624" y="484300"/>
            <a:ext cx="6324600" cy="1016923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MIZGRAUŽU AKTIVITĀTE </a:t>
            </a:r>
          </a:p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VMD FEROMONU SLAZDOS</a:t>
            </a:r>
            <a:endParaRPr lang="en-US" sz="3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44" name="Attēls 43">
            <a:extLst>
              <a:ext uri="{FF2B5EF4-FFF2-40B4-BE49-F238E27FC236}">
                <a16:creationId xmlns:a16="http://schemas.microsoft.com/office/drawing/2014/main" id="{17836A58-04AF-18DF-502E-6861DC51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515" y="1778541"/>
            <a:ext cx="1910402" cy="2546774"/>
          </a:xfrm>
          <a:prstGeom prst="rect">
            <a:avLst/>
          </a:prstGeom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72668E4-BD50-9929-4840-08B17EF60D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611822"/>
              </p:ext>
            </p:extLst>
          </p:nvPr>
        </p:nvGraphicFramePr>
        <p:xfrm>
          <a:off x="1390483" y="4218276"/>
          <a:ext cx="7492259" cy="19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726FF3F7-5E3A-9210-2656-8DCB96F93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16855"/>
              </p:ext>
            </p:extLst>
          </p:nvPr>
        </p:nvGraphicFramePr>
        <p:xfrm>
          <a:off x="1390483" y="4208910"/>
          <a:ext cx="7492259" cy="19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FB864D8-CA38-A3D8-CA46-6AA70809E1BF}"/>
              </a:ext>
            </a:extLst>
          </p:cNvPr>
          <p:cNvSpPr txBox="1"/>
          <p:nvPr/>
        </p:nvSpPr>
        <p:spPr>
          <a:xfrm>
            <a:off x="8557867" y="5685632"/>
            <a:ext cx="111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77933C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9695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ttēls 10">
            <a:extLst>
              <a:ext uri="{FF2B5EF4-FFF2-40B4-BE49-F238E27FC236}">
                <a16:creationId xmlns:a16="http://schemas.microsoft.com/office/drawing/2014/main" id="{EE96592D-21A3-933C-38BE-BB3CC69C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104" y="4055312"/>
            <a:ext cx="1138096" cy="973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C4E823-F476-8826-8003-892A46B0C1A7}"/>
              </a:ext>
            </a:extLst>
          </p:cNvPr>
          <p:cNvSpPr txBox="1"/>
          <p:nvPr/>
        </p:nvSpPr>
        <p:spPr>
          <a:xfrm>
            <a:off x="1290413" y="1810496"/>
            <a:ext cx="593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Laika periodā no 23.aug.- 6.sept. </a:t>
            </a:r>
          </a:p>
          <a:p>
            <a:r>
              <a:rPr lang="lv-LV" sz="2400" dirty="0"/>
              <a:t>VMD  apsekoja  </a:t>
            </a:r>
            <a:r>
              <a:rPr lang="lv-LV" sz="2400" b="1" dirty="0"/>
              <a:t>1267 audzes (3762 ha)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18E6AE79-D791-37D6-D2EF-78C47C345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413" y="2737702"/>
            <a:ext cx="5616401" cy="3244222"/>
          </a:xfrm>
          <a:prstGeom prst="rect">
            <a:avLst/>
          </a:prstGeom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CCE3BB22-F796-BD4B-E226-D3E8B3666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277547"/>
              </p:ext>
            </p:extLst>
          </p:nvPr>
        </p:nvGraphicFramePr>
        <p:xfrm>
          <a:off x="6324601" y="1860684"/>
          <a:ext cx="5616401" cy="4121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21744B-530E-DBBC-3D56-200FDB856257}"/>
              </a:ext>
            </a:extLst>
          </p:cNvPr>
          <p:cNvSpPr txBox="1"/>
          <p:nvPr/>
        </p:nvSpPr>
        <p:spPr>
          <a:xfrm>
            <a:off x="8350086" y="4800600"/>
            <a:ext cx="1565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/>
              <a:t>95% atbilst VEM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E216471-3B00-15B7-66C0-5589CA2B473E}"/>
              </a:ext>
            </a:extLst>
          </p:cNvPr>
          <p:cNvSpPr txBox="1">
            <a:spLocks/>
          </p:cNvSpPr>
          <p:nvPr/>
        </p:nvSpPr>
        <p:spPr>
          <a:xfrm>
            <a:off x="1905000" y="532956"/>
            <a:ext cx="6477000" cy="1073047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3000" b="1" dirty="0">
                <a:solidFill>
                  <a:srgbClr val="77933C"/>
                </a:solidFill>
                <a:cs typeface="Times New Roman" pitchFamily="18" charset="0"/>
              </a:rPr>
              <a:t>Svaigie mizgraužu bojājumi vērtīgajās egļu mežaudzēs</a:t>
            </a:r>
          </a:p>
        </p:txBody>
      </p:sp>
    </p:spTree>
    <p:extLst>
      <p:ext uri="{BB962C8B-B14F-4D97-AF65-F5344CB8AC3E}">
        <p14:creationId xmlns:p14="http://schemas.microsoft.com/office/powerpoint/2010/main" val="230610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001357-1282-585A-1041-9A08B13AE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775" y="584515"/>
            <a:ext cx="6090225" cy="892084"/>
          </a:xfrm>
        </p:spPr>
        <p:txBody>
          <a:bodyPr anchor="b">
            <a:noAutofit/>
          </a:bodyPr>
          <a:lstStyle/>
          <a:p>
            <a:pPr algn="l"/>
            <a:r>
              <a:rPr lang="lv-LV" sz="3000" b="1" dirty="0">
                <a:cs typeface="Times New Roman" pitchFamily="18" charset="0"/>
              </a:rPr>
              <a:t>VĒRTĪGO EGĻU MEŽAUDŽU APSEKOŠANAS REZULTĀTI 2024</a:t>
            </a:r>
            <a:endParaRPr lang="en-US" sz="3000" b="1" dirty="0"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06D432-1348-F940-F8A8-B60436DE7540}"/>
              </a:ext>
            </a:extLst>
          </p:cNvPr>
          <p:cNvGrpSpPr/>
          <p:nvPr/>
        </p:nvGrpSpPr>
        <p:grpSpPr>
          <a:xfrm>
            <a:off x="152400" y="1752600"/>
            <a:ext cx="8001000" cy="4724400"/>
            <a:chOff x="1417149" y="2527818"/>
            <a:chExt cx="7422051" cy="4277921"/>
          </a:xfrm>
        </p:grpSpPr>
        <p:pic>
          <p:nvPicPr>
            <p:cNvPr id="14" name="Attēls 13">
              <a:extLst>
                <a:ext uri="{FF2B5EF4-FFF2-40B4-BE49-F238E27FC236}">
                  <a16:creationId xmlns:a16="http://schemas.microsoft.com/office/drawing/2014/main" id="{F2B00927-3E94-BC6D-ACA6-BC9B625C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49" y="2527818"/>
              <a:ext cx="7422051" cy="4277921"/>
            </a:xfrm>
            <a:prstGeom prst="rect">
              <a:avLst/>
            </a:prstGeom>
          </p:spPr>
        </p:pic>
        <p:graphicFrame>
          <p:nvGraphicFramePr>
            <p:cNvPr id="17" name="Diagramma 16">
              <a:extLst>
                <a:ext uri="{FF2B5EF4-FFF2-40B4-BE49-F238E27FC236}">
                  <a16:creationId xmlns:a16="http://schemas.microsoft.com/office/drawing/2014/main" id="{316C0FFD-04CD-EFCC-ECBE-5CCEEA4ECAD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32712574"/>
                </p:ext>
              </p:extLst>
            </p:nvPr>
          </p:nvGraphicFramePr>
          <p:xfrm>
            <a:off x="6448161" y="3580983"/>
            <a:ext cx="2391039" cy="14418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Diagramma 17">
              <a:extLst>
                <a:ext uri="{FF2B5EF4-FFF2-40B4-BE49-F238E27FC236}">
                  <a16:creationId xmlns:a16="http://schemas.microsoft.com/office/drawing/2014/main" id="{0C80D29D-2D7F-C395-9609-E1761586B55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49913548"/>
                </p:ext>
              </p:extLst>
            </p:nvPr>
          </p:nvGraphicFramePr>
          <p:xfrm>
            <a:off x="1885654" y="4207548"/>
            <a:ext cx="1957588" cy="14431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9" name="Diagramma 18">
              <a:extLst>
                <a:ext uri="{FF2B5EF4-FFF2-40B4-BE49-F238E27FC236}">
                  <a16:creationId xmlns:a16="http://schemas.microsoft.com/office/drawing/2014/main" id="{E8BFBB08-99EF-14A3-A1DF-3F883A6F96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778060"/>
                </p:ext>
              </p:extLst>
            </p:nvPr>
          </p:nvGraphicFramePr>
          <p:xfrm>
            <a:off x="4620433" y="3205937"/>
            <a:ext cx="2063327" cy="14431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0" name="Diagramma 19">
              <a:extLst>
                <a:ext uri="{FF2B5EF4-FFF2-40B4-BE49-F238E27FC236}">
                  <a16:creationId xmlns:a16="http://schemas.microsoft.com/office/drawing/2014/main" id="{B7B85E52-A53B-2C36-7A40-5DE5362BA76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83256132"/>
                </p:ext>
              </p:extLst>
            </p:nvPr>
          </p:nvGraphicFramePr>
          <p:xfrm>
            <a:off x="3455573" y="4572160"/>
            <a:ext cx="2052671" cy="14334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1" name="Diagramma 20">
              <a:extLst>
                <a:ext uri="{FF2B5EF4-FFF2-40B4-BE49-F238E27FC236}">
                  <a16:creationId xmlns:a16="http://schemas.microsoft.com/office/drawing/2014/main" id="{1F03EA93-7744-33BB-025D-0CA87C12244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80028758"/>
                </p:ext>
              </p:extLst>
            </p:nvPr>
          </p:nvGraphicFramePr>
          <p:xfrm>
            <a:off x="5439685" y="4984473"/>
            <a:ext cx="2106983" cy="14481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23" name="Attēls 22">
              <a:extLst>
                <a:ext uri="{FF2B5EF4-FFF2-40B4-BE49-F238E27FC236}">
                  <a16:creationId xmlns:a16="http://schemas.microsoft.com/office/drawing/2014/main" id="{A8B31146-471B-C21E-2CDD-50573029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0992" y="6337594"/>
              <a:ext cx="2391039" cy="240169"/>
            </a:xfrm>
            <a:prstGeom prst="rect">
              <a:avLst/>
            </a:prstGeom>
          </p:spPr>
        </p:pic>
      </p:grp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3344BEDA-C216-A025-1223-E0BD0BC01F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16316"/>
              </p:ext>
            </p:extLst>
          </p:nvPr>
        </p:nvGraphicFramePr>
        <p:xfrm>
          <a:off x="7104048" y="584516"/>
          <a:ext cx="4790017" cy="4170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7257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10C718-0E63-D70F-08FD-C8DEEA20136C}"/>
              </a:ext>
            </a:extLst>
          </p:cNvPr>
          <p:cNvSpPr txBox="1"/>
          <p:nvPr/>
        </p:nvSpPr>
        <p:spPr>
          <a:xfrm>
            <a:off x="2895600" y="1973507"/>
            <a:ext cx="3888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24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DATU PĀRBAUDE DABĀ</a:t>
            </a:r>
            <a:endParaRPr lang="lv-LV" sz="2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75A9AA9-5534-EC5C-5E52-EF83C716E716}"/>
              </a:ext>
            </a:extLst>
          </p:cNvPr>
          <p:cNvSpPr txBox="1">
            <a:spLocks/>
          </p:cNvSpPr>
          <p:nvPr/>
        </p:nvSpPr>
        <p:spPr>
          <a:xfrm>
            <a:off x="1839386" y="665165"/>
            <a:ext cx="7391400" cy="92555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3000" b="1" dirty="0"/>
              <a:t>Satelīta datu izmantošana bojājumu identificēšanai egļu audzēs</a:t>
            </a:r>
          </a:p>
        </p:txBody>
      </p:sp>
      <p:pic>
        <p:nvPicPr>
          <p:cNvPr id="19" name="Attēls 18">
            <a:extLst>
              <a:ext uri="{FF2B5EF4-FFF2-40B4-BE49-F238E27FC236}">
                <a16:creationId xmlns:a16="http://schemas.microsoft.com/office/drawing/2014/main" id="{BD95D079-A49C-DA15-AACE-0ADC3428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304800"/>
            <a:ext cx="3524720" cy="5937628"/>
          </a:xfrm>
          <a:prstGeom prst="rect">
            <a:avLst/>
          </a:prstGeom>
        </p:spPr>
      </p:pic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962E27F6-3CBD-2199-9AE8-4AFAAC2814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0639337"/>
              </p:ext>
            </p:extLst>
          </p:nvPr>
        </p:nvGraphicFramePr>
        <p:xfrm>
          <a:off x="1807566" y="2418627"/>
          <a:ext cx="4796326" cy="384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1276A85-6753-3861-87A1-CC9213C0EC68}"/>
              </a:ext>
            </a:extLst>
          </p:cNvPr>
          <p:cNvSpPr txBox="1"/>
          <p:nvPr/>
        </p:nvSpPr>
        <p:spPr>
          <a:xfrm>
            <a:off x="3393190" y="3282366"/>
            <a:ext cx="81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17%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CC050-7E79-8158-7ADE-A113F5619E42}"/>
              </a:ext>
            </a:extLst>
          </p:cNvPr>
          <p:cNvSpPr txBox="1"/>
          <p:nvPr/>
        </p:nvSpPr>
        <p:spPr>
          <a:xfrm>
            <a:off x="4632378" y="4584938"/>
            <a:ext cx="81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70366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E58423-92FF-7F2D-1B1E-5C9D478C0A96}"/>
              </a:ext>
            </a:extLst>
          </p:cNvPr>
          <p:cNvSpPr txBox="1"/>
          <p:nvPr/>
        </p:nvSpPr>
        <p:spPr>
          <a:xfrm>
            <a:off x="914400" y="5654519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v-LV" sz="1800" dirty="0">
                <a:solidFill>
                  <a:prstClr val="black"/>
                </a:solidFill>
                <a:latin typeface="Calibri"/>
              </a:rPr>
              <a:t>Visbiežāk maldinājuši dažādi objekti zemsedzes līmenī (īpaši </a:t>
            </a:r>
            <a:r>
              <a:rPr lang="lv-LV" sz="1800" dirty="0" err="1">
                <a:solidFill>
                  <a:prstClr val="black"/>
                </a:solidFill>
                <a:latin typeface="Calibri"/>
              </a:rPr>
              <a:t>retainēs</a:t>
            </a:r>
            <a:r>
              <a:rPr lang="lv-LV" sz="1800" dirty="0">
                <a:solidFill>
                  <a:prstClr val="black"/>
                </a:solidFill>
                <a:latin typeface="Calibri"/>
              </a:rPr>
              <a:t>): krituši koki, ciršanas atliekas, treilēšanas ceļi, meža cūku rakumi, nobrūnējušas papardes, grāvji. Vienā gadījumā - lapu koki (iekrāsojušās kļavas).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D1678-DD7A-E633-D39E-E65C14149E94}"/>
              </a:ext>
            </a:extLst>
          </p:cNvPr>
          <p:cNvGrpSpPr/>
          <p:nvPr/>
        </p:nvGrpSpPr>
        <p:grpSpPr>
          <a:xfrm>
            <a:off x="2057400" y="1066800"/>
            <a:ext cx="9063096" cy="4562199"/>
            <a:chOff x="1681104" y="1524000"/>
            <a:chExt cx="8377296" cy="4257399"/>
          </a:xfrm>
        </p:grpSpPr>
        <p:pic>
          <p:nvPicPr>
            <p:cNvPr id="8" name="Attēls 7">
              <a:extLst>
                <a:ext uri="{FF2B5EF4-FFF2-40B4-BE49-F238E27FC236}">
                  <a16:creationId xmlns:a16="http://schemas.microsoft.com/office/drawing/2014/main" id="{D0DFFD66-2212-5628-A8FE-4EF9B222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104" y="1524000"/>
              <a:ext cx="2040214" cy="4228862"/>
            </a:xfrm>
            <a:prstGeom prst="rect">
              <a:avLst/>
            </a:prstGeom>
          </p:spPr>
        </p:pic>
        <p:pic>
          <p:nvPicPr>
            <p:cNvPr id="10" name="Attēls 9">
              <a:extLst>
                <a:ext uri="{FF2B5EF4-FFF2-40B4-BE49-F238E27FC236}">
                  <a16:creationId xmlns:a16="http://schemas.microsoft.com/office/drawing/2014/main" id="{CC0745A5-EBE0-8433-F812-20971227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3703" y="1557780"/>
              <a:ext cx="2040214" cy="4223619"/>
            </a:xfrm>
            <a:prstGeom prst="rect">
              <a:avLst/>
            </a:prstGeom>
          </p:spPr>
        </p:pic>
        <p:pic>
          <p:nvPicPr>
            <p:cNvPr id="11" name="Attēls 10">
              <a:extLst>
                <a:ext uri="{FF2B5EF4-FFF2-40B4-BE49-F238E27FC236}">
                  <a16:creationId xmlns:a16="http://schemas.microsoft.com/office/drawing/2014/main" id="{FDF1A262-BC04-7CFC-AD6B-26883E00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2193" y="1529241"/>
              <a:ext cx="2050637" cy="4223620"/>
            </a:xfrm>
            <a:prstGeom prst="rect">
              <a:avLst/>
            </a:prstGeom>
          </p:spPr>
        </p:pic>
        <p:pic>
          <p:nvPicPr>
            <p:cNvPr id="16" name="Attēls 15">
              <a:extLst>
                <a:ext uri="{FF2B5EF4-FFF2-40B4-BE49-F238E27FC236}">
                  <a16:creationId xmlns:a16="http://schemas.microsoft.com/office/drawing/2014/main" id="{2F5077D1-8F9E-C699-2C1F-BE657A5BA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5214" y="1568950"/>
              <a:ext cx="1933186" cy="419118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A1F888-7B1B-D2B4-756F-E9AC33DCD89C}"/>
              </a:ext>
            </a:extLst>
          </p:cNvPr>
          <p:cNvSpPr txBox="1"/>
          <p:nvPr/>
        </p:nvSpPr>
        <p:spPr>
          <a:xfrm>
            <a:off x="4343400" y="367032"/>
            <a:ext cx="38889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DATU PĀRBAUDE DABĀ</a:t>
            </a:r>
          </a:p>
        </p:txBody>
      </p:sp>
    </p:spTree>
    <p:extLst>
      <p:ext uri="{BB962C8B-B14F-4D97-AF65-F5344CB8AC3E}">
        <p14:creationId xmlns:p14="http://schemas.microsoft.com/office/powerpoint/2010/main" val="53132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69BA-2B41-9F0D-F5D7-1FDE5E5B1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E0C429-C1CB-D5BA-3732-D00A56B2E6F4}"/>
              </a:ext>
            </a:extLst>
          </p:cNvPr>
          <p:cNvSpPr txBox="1"/>
          <p:nvPr/>
        </p:nvSpPr>
        <p:spPr>
          <a:xfrm>
            <a:off x="1828800" y="42545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000" b="1" dirty="0">
                <a:solidFill>
                  <a:srgbClr val="77933C"/>
                </a:solidFill>
              </a:rPr>
              <a:t>Satelīta datu izmantošana bojājumu identificēšanai egļu audzēs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09132E02-BD30-D5C6-7A3D-D0B28C8CB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924800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3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41FEA-E007-60B1-38D5-06390319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4C77F7-24D3-8D17-A422-2B8E5E463F8A}"/>
              </a:ext>
            </a:extLst>
          </p:cNvPr>
          <p:cNvSpPr txBox="1"/>
          <p:nvPr/>
        </p:nvSpPr>
        <p:spPr>
          <a:xfrm>
            <a:off x="1828800" y="987691"/>
            <a:ext cx="685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000" b="1" dirty="0">
                <a:solidFill>
                  <a:srgbClr val="77933C"/>
                </a:solidFill>
              </a:rPr>
              <a:t>TURPMĀKĀS RĪCĪBAS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19CEB-3D9C-C816-B3C5-176AC5DABCD6}"/>
              </a:ext>
            </a:extLst>
          </p:cNvPr>
          <p:cNvSpPr txBox="1"/>
          <p:nvPr/>
        </p:nvSpPr>
        <p:spPr>
          <a:xfrm>
            <a:off x="1828800" y="3108911"/>
            <a:ext cx="1013341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300" dirty="0"/>
              <a:t>Decembrī notiks ekspertu darba grupas sanāksme, kuras laikā tiks izskatīti dati par: </a:t>
            </a:r>
          </a:p>
          <a:p>
            <a:pPr marL="285750" indent="-285750">
              <a:buFontTx/>
              <a:buChar char="-"/>
            </a:pPr>
            <a:r>
              <a:rPr lang="lv-LV" sz="2300" dirty="0"/>
              <a:t>VMD izsniegtajiem sanitārajiem atzinumiem;</a:t>
            </a:r>
          </a:p>
          <a:p>
            <a:pPr marL="285750" indent="-285750">
              <a:buFontTx/>
              <a:buChar char="-"/>
            </a:pPr>
            <a:r>
              <a:rPr lang="lv-LV" sz="2300" dirty="0"/>
              <a:t>LVMI «Silava» monitoringa rezultātiem.</a:t>
            </a:r>
          </a:p>
          <a:p>
            <a:endParaRPr lang="lv-LV" sz="2300" dirty="0"/>
          </a:p>
          <a:p>
            <a:r>
              <a:rPr lang="lv-LV" sz="2300" dirty="0"/>
              <a:t>Pamatojoties uz šiem </a:t>
            </a:r>
            <a:r>
              <a:rPr lang="lv-LV" sz="2300" dirty="0" err="1"/>
              <a:t>izvērtējumiem</a:t>
            </a:r>
            <a:r>
              <a:rPr lang="lv-LV" sz="2300" dirty="0"/>
              <a:t> tiks pieņemts lēmums.</a:t>
            </a:r>
          </a:p>
          <a:p>
            <a:r>
              <a:rPr lang="lv-LV" sz="2300" dirty="0"/>
              <a:t>Par mizgraužu masveida savairošanās situāciju 2025. gadā.</a:t>
            </a:r>
          </a:p>
          <a:p>
            <a:endParaRPr lang="lv-LV" sz="2300" dirty="0"/>
          </a:p>
          <a:p>
            <a:endParaRPr lang="lv-LV" sz="23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246447-715C-54AE-D73D-44941F544012}"/>
              </a:ext>
            </a:extLst>
          </p:cNvPr>
          <p:cNvSpPr txBox="1"/>
          <p:nvPr/>
        </p:nvSpPr>
        <p:spPr>
          <a:xfrm>
            <a:off x="1828800" y="1915663"/>
            <a:ext cx="9779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>
                <a:solidFill>
                  <a:srgbClr val="414142"/>
                </a:solidFill>
                <a:latin typeface="Arial" panose="020B0604020202020204" pitchFamily="34" charset="0"/>
              </a:rPr>
              <a:t>Lēmuma pieņemšanas kārtību nosaka </a:t>
            </a:r>
          </a:p>
          <a:p>
            <a:r>
              <a:rPr lang="lv-LV" sz="2400" b="1" dirty="0">
                <a:solidFill>
                  <a:srgbClr val="414142"/>
                </a:solidFill>
                <a:latin typeface="Arial" panose="020B0604020202020204" pitchFamily="34" charset="0"/>
              </a:rPr>
              <a:t>27.06.2023. MK noteikumi Nr. 348</a:t>
            </a:r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 «</a:t>
            </a:r>
            <a:r>
              <a:rPr lang="lv-LV" sz="2400" b="1" dirty="0">
                <a:solidFill>
                  <a:srgbClr val="414142"/>
                </a:solidFill>
                <a:latin typeface="Arial" panose="020B0604020202020204" pitchFamily="34" charset="0"/>
              </a:rPr>
              <a:t>Meža aizsardzības noteikumi»</a:t>
            </a:r>
          </a:p>
        </p:txBody>
      </p:sp>
    </p:spTree>
    <p:extLst>
      <p:ext uri="{BB962C8B-B14F-4D97-AF65-F5344CB8AC3E}">
        <p14:creationId xmlns:p14="http://schemas.microsoft.com/office/powerpoint/2010/main" val="158845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B8AB66B8-E921-D6E9-0AD7-47801138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62519"/>
            <a:ext cx="9144000" cy="4033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715AB-D62D-A58A-FE9B-CF12D85F8DA6}"/>
              </a:ext>
            </a:extLst>
          </p:cNvPr>
          <p:cNvSpPr txBox="1"/>
          <p:nvPr/>
        </p:nvSpPr>
        <p:spPr>
          <a:xfrm>
            <a:off x="3505200" y="1066800"/>
            <a:ext cx="5269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000" b="1" dirty="0">
                <a:solidFill>
                  <a:srgbClr val="4B3632"/>
                </a:solidFill>
                <a:latin typeface="Bahnschrift SemiBold" panose="020B0502040204020203" pitchFamily="34" charset="0"/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83991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580B-224E-0570-24B7-05E618EC3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F6645-3A66-B3CB-0D65-A7307D44B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61743" cy="19577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397F448-66D9-FD1A-3B48-2327D4FDE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908" y="925468"/>
            <a:ext cx="5867400" cy="827496"/>
          </a:xfrm>
        </p:spPr>
        <p:txBody>
          <a:bodyPr anchor="b">
            <a:noAutofit/>
          </a:bodyPr>
          <a:lstStyle/>
          <a:p>
            <a:pPr algn="l"/>
            <a:r>
              <a:rPr lang="lv-LV" sz="3000" b="1" dirty="0">
                <a:solidFill>
                  <a:srgbClr val="77933C"/>
                </a:solidFill>
                <a:latin typeface="+mn-lt"/>
                <a:cs typeface="Times New Roman" pitchFamily="18" charset="0"/>
              </a:rPr>
              <a:t>EGĻU ASTOŅZOBU MIZGRAUŽA IEROBEŽOŠANAS PASĀKUMI</a:t>
            </a:r>
            <a:endParaRPr lang="en-US" sz="3000" b="1" dirty="0">
              <a:solidFill>
                <a:srgbClr val="77933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7B924CF2-E25C-4796-4AD9-AA778707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600" y="6432622"/>
            <a:ext cx="2439186" cy="365123"/>
          </a:xfrm>
        </p:spPr>
        <p:txBody>
          <a:bodyPr/>
          <a:lstStyle/>
          <a:p>
            <a:pPr algn="l">
              <a:defRPr/>
            </a:pPr>
            <a:r>
              <a:rPr lang="lv-LV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EGĻU ASTOŅZOBU MIZGRAUŽA </a:t>
            </a:r>
          </a:p>
          <a:p>
            <a:pPr algn="l">
              <a:defRPr/>
            </a:pPr>
            <a:r>
              <a:rPr lang="lv-LV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IEROBEŽOŠANAS PASĀKUMI 2024|  </a:t>
            </a:r>
            <a:fld id="{B6F15528-21DE-4FAA-801E-634DDDAF4B2B}" type="slidenum">
              <a:rPr lang="en-US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</a:t>
            </a:fld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AE0BB-1121-F54F-1D0E-E0745FA10D74}"/>
              </a:ext>
            </a:extLst>
          </p:cNvPr>
          <p:cNvSpPr txBox="1"/>
          <p:nvPr/>
        </p:nvSpPr>
        <p:spPr>
          <a:xfrm>
            <a:off x="1828800" y="2590800"/>
            <a:ext cx="975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VMD rīkojums par mizgrauža masveida savairošanās situāciju 2024. gadā</a:t>
            </a:r>
          </a:p>
          <a:p>
            <a:endParaRPr lang="lv-LV" sz="2400" dirty="0"/>
          </a:p>
          <a:p>
            <a:r>
              <a:rPr lang="lv-LV" sz="2400" dirty="0"/>
              <a:t>Vērtīgo egļu mežaudžu apsekošanas rezultāti</a:t>
            </a:r>
          </a:p>
          <a:p>
            <a:endParaRPr lang="lv-LV" sz="2400" dirty="0"/>
          </a:p>
          <a:p>
            <a:r>
              <a:rPr lang="lv-LV" sz="2400" dirty="0"/>
              <a:t>Satelīta datu izmantošana potenciālo bojājumu identificēšanai egļu audzēs</a:t>
            </a:r>
          </a:p>
          <a:p>
            <a:endParaRPr lang="lv-LV" sz="2400" dirty="0"/>
          </a:p>
          <a:p>
            <a:r>
              <a:rPr lang="lv-LV" sz="2400" dirty="0"/>
              <a:t>Turpmākās rīcības</a:t>
            </a:r>
          </a:p>
          <a:p>
            <a:endParaRPr lang="lv-LV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2B292BE4-9856-59AB-B843-8DC3EC4EB716}"/>
              </a:ext>
            </a:extLst>
          </p:cNvPr>
          <p:cNvSpPr txBox="1">
            <a:spLocks/>
          </p:cNvSpPr>
          <p:nvPr/>
        </p:nvSpPr>
        <p:spPr>
          <a:xfrm>
            <a:off x="2133600" y="6475624"/>
            <a:ext cx="841342" cy="229977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lv-LV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28.11.2024.</a:t>
            </a:r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7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B4C33-5411-9D5E-218A-F7FDF2BD5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F472BE-DA4D-D6CD-B92A-D8243D196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953880"/>
            <a:ext cx="6858786" cy="916339"/>
          </a:xfrm>
        </p:spPr>
        <p:txBody>
          <a:bodyPr anchor="b">
            <a:noAutofit/>
          </a:bodyPr>
          <a:lstStyle/>
          <a:p>
            <a:pPr algn="l"/>
            <a:r>
              <a:rPr lang="lv-LV" sz="3000" b="1" dirty="0">
                <a:solidFill>
                  <a:srgbClr val="77933C"/>
                </a:solidFill>
                <a:cs typeface="Times New Roman" pitchFamily="18" charset="0"/>
              </a:rPr>
              <a:t>VMD rīkojums par mizgrauža masveida savairošanās situāciju 2024. gadā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F7C10-039E-EF4A-7E4B-63C21686A1FC}"/>
              </a:ext>
            </a:extLst>
          </p:cNvPr>
          <p:cNvSpPr txBox="1"/>
          <p:nvPr/>
        </p:nvSpPr>
        <p:spPr>
          <a:xfrm>
            <a:off x="1981200" y="2590801"/>
            <a:ext cx="975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latin typeface="+mj-lt"/>
              </a:rPr>
              <a:t>2024. gada 9. janvārī izdots VMD rīkojums Nr. 1</a:t>
            </a:r>
          </a:p>
          <a:p>
            <a:r>
              <a:rPr lang="lv-LV" sz="2400" dirty="0">
                <a:latin typeface="+mj-lt"/>
              </a:rPr>
              <a:t>«Par egļu </a:t>
            </a:r>
            <a:r>
              <a:rPr lang="lv-LV" sz="2400" dirty="0" err="1">
                <a:latin typeface="+mj-lt"/>
              </a:rPr>
              <a:t>astoņzobu</a:t>
            </a:r>
            <a:r>
              <a:rPr lang="lv-LV" sz="2400" dirty="0">
                <a:latin typeface="+mj-lt"/>
              </a:rPr>
              <a:t> mizgrauža masveida savairošanās situāciju un kaitēkļa ierobežošanas pasākumiem 2024. gadā»</a:t>
            </a:r>
          </a:p>
          <a:p>
            <a:endParaRPr lang="lv-LV" sz="2400" dirty="0">
              <a:latin typeface="+mj-lt"/>
            </a:endParaRPr>
          </a:p>
          <a:p>
            <a:endParaRPr lang="lv-LV" sz="2400" dirty="0">
              <a:latin typeface="+mj-lt"/>
            </a:endParaRPr>
          </a:p>
          <a:p>
            <a:r>
              <a:rPr lang="lv-LV" sz="2400" dirty="0">
                <a:latin typeface="+mj-lt"/>
              </a:rPr>
              <a:t>Mērķis – aizsargāt vērtīgās egļu mežaudzes</a:t>
            </a:r>
          </a:p>
          <a:p>
            <a:endParaRPr lang="lv-LV" sz="2400" dirty="0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dirty="0">
              <a:latin typeface="+mj-lt"/>
            </a:endParaRPr>
          </a:p>
          <a:p>
            <a:endParaRPr lang="lv-LV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210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6601-63A1-9E93-B9C8-4F009A715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C6174B-36DF-E875-29DB-77B3C23E2091}"/>
              </a:ext>
            </a:extLst>
          </p:cNvPr>
          <p:cNvSpPr txBox="1"/>
          <p:nvPr/>
        </p:nvSpPr>
        <p:spPr>
          <a:xfrm>
            <a:off x="2286000" y="16002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Vērtīgo egļu mežaudžu  (A zona) nogabalu skaits un platība sadalījumā pa īpašuma veidiem 2024. g</a:t>
            </a:r>
          </a:p>
          <a:p>
            <a:r>
              <a:rPr lang="lv-LV" sz="2000" dirty="0">
                <a:solidFill>
                  <a:schemeClr val="accent3">
                    <a:lumMod val="75000"/>
                  </a:schemeClr>
                </a:solidFill>
              </a:rPr>
              <a:t>Situācija uz 1.aprīli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28FBDCA-8030-6D31-10C5-70A26AA76F8A}"/>
              </a:ext>
            </a:extLst>
          </p:cNvPr>
          <p:cNvSpPr txBox="1">
            <a:spLocks/>
          </p:cNvSpPr>
          <p:nvPr/>
        </p:nvSpPr>
        <p:spPr>
          <a:xfrm>
            <a:off x="2286000" y="523697"/>
            <a:ext cx="7620000" cy="91633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3000" b="1" dirty="0">
                <a:solidFill>
                  <a:srgbClr val="77933C"/>
                </a:solidFill>
                <a:cs typeface="Times New Roman" pitchFamily="18" charset="0"/>
              </a:rPr>
              <a:t>VMD rīkojums par mizgrauža masveida savairošanās situāciju 2024. gadā</a:t>
            </a:r>
          </a:p>
        </p:txBody>
      </p:sp>
      <p:pic>
        <p:nvPicPr>
          <p:cNvPr id="15" name="Attēls 14">
            <a:extLst>
              <a:ext uri="{FF2B5EF4-FFF2-40B4-BE49-F238E27FC236}">
                <a16:creationId xmlns:a16="http://schemas.microsoft.com/office/drawing/2014/main" id="{B30A0832-A107-B6FC-B0DF-9255C2A40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2677299"/>
            <a:ext cx="6095999" cy="37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FED14-6E3E-4F41-6AFD-C3D43DC6E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rsraksts 1">
            <a:extLst>
              <a:ext uri="{FF2B5EF4-FFF2-40B4-BE49-F238E27FC236}">
                <a16:creationId xmlns:a16="http://schemas.microsoft.com/office/drawing/2014/main" id="{1F68B969-6480-8EC0-AAE7-97C3EFFB87B2}"/>
              </a:ext>
            </a:extLst>
          </p:cNvPr>
          <p:cNvSpPr txBox="1">
            <a:spLocks/>
          </p:cNvSpPr>
          <p:nvPr/>
        </p:nvSpPr>
        <p:spPr>
          <a:xfrm>
            <a:off x="1882139" y="1896340"/>
            <a:ext cx="9547861" cy="1311033"/>
          </a:xfrm>
          <a:prstGeom prst="rect">
            <a:avLst/>
          </a:prstGeom>
        </p:spPr>
        <p:txBody>
          <a:bodyPr vert="horz" lIns="93957" tIns="46979" rIns="93957" bIns="46979" rtlCol="0" anchor="ctr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000" dirty="0">
                <a:latin typeface="+mn-lt"/>
                <a:ea typeface="Times New Roman" panose="02020603050405020304" pitchFamily="18" charset="0"/>
              </a:rPr>
              <a:t>Pieejamā informācija un tehniskais atbalsts terminēto zāģēšanas ierobežojumu ieviešanai no š.g. 1. aprīļa. </a:t>
            </a:r>
            <a:br>
              <a:rPr lang="lv-LV" sz="2000" dirty="0">
                <a:latin typeface="+mn-lt"/>
                <a:ea typeface="Times New Roman" panose="02020603050405020304" pitchFamily="18" charset="0"/>
              </a:rPr>
            </a:br>
            <a:br>
              <a:rPr lang="lv-LV" sz="2000" dirty="0">
                <a:latin typeface="+mn-lt"/>
                <a:ea typeface="Times New Roman" panose="02020603050405020304" pitchFamily="18" charset="0"/>
              </a:rPr>
            </a:br>
            <a:r>
              <a:rPr lang="lv-LV" sz="2000" dirty="0">
                <a:latin typeface="+mn-lt"/>
                <a:ea typeface="Times New Roman" panose="02020603050405020304" pitchFamily="18" charset="0"/>
              </a:rPr>
              <a:t>Informācija par apturēto darbību mežaudzēs pieejama:</a:t>
            </a:r>
            <a:br>
              <a:rPr lang="lv-LV" sz="2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lv-LV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dirty="0">
              <a:latin typeface="+mn-lt"/>
            </a:endParaRPr>
          </a:p>
        </p:txBody>
      </p:sp>
      <p:pic>
        <p:nvPicPr>
          <p:cNvPr id="7" name="Satura vietturis 7">
            <a:extLst>
              <a:ext uri="{FF2B5EF4-FFF2-40B4-BE49-F238E27FC236}">
                <a16:creationId xmlns:a16="http://schemas.microsoft.com/office/drawing/2014/main" id="{163F8B9B-763F-BB1F-EFF4-6659C32D4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65" y="3576252"/>
            <a:ext cx="9300722" cy="25627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8434A31-7E07-6A26-56B1-0C623853DD1A}"/>
              </a:ext>
            </a:extLst>
          </p:cNvPr>
          <p:cNvSpPr txBox="1">
            <a:spLocks/>
          </p:cNvSpPr>
          <p:nvPr/>
        </p:nvSpPr>
        <p:spPr>
          <a:xfrm>
            <a:off x="1891665" y="611122"/>
            <a:ext cx="7467600" cy="91633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3000" b="1" dirty="0">
                <a:solidFill>
                  <a:srgbClr val="77933C"/>
                </a:solidFill>
                <a:cs typeface="Times New Roman" pitchFamily="18" charset="0"/>
              </a:rPr>
              <a:t>VMD rīkojums par mizgrauža masveida savairošanās situāciju 2024. gadā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F0AAD-92FE-C0D6-EC8C-6B33F5A46327}"/>
              </a:ext>
            </a:extLst>
          </p:cNvPr>
          <p:cNvSpPr txBox="1"/>
          <p:nvPr/>
        </p:nvSpPr>
        <p:spPr>
          <a:xfrm>
            <a:off x="1891665" y="30288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rgbClr val="3E2020"/>
                </a:solidFill>
              </a:rPr>
              <a:t>https://gis.vmd.gov.lv/apliecinajumi</a:t>
            </a:r>
          </a:p>
        </p:txBody>
      </p:sp>
    </p:spTree>
    <p:extLst>
      <p:ext uri="{BB962C8B-B14F-4D97-AF65-F5344CB8AC3E}">
        <p14:creationId xmlns:p14="http://schemas.microsoft.com/office/powerpoint/2010/main" val="238783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E740FA-37EF-97A8-CC32-4BF60380157D}"/>
              </a:ext>
            </a:extLst>
          </p:cNvPr>
          <p:cNvSpPr txBox="1">
            <a:spLocks/>
          </p:cNvSpPr>
          <p:nvPr/>
        </p:nvSpPr>
        <p:spPr>
          <a:xfrm>
            <a:off x="2120357" y="829317"/>
            <a:ext cx="5728243" cy="716317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SANITĀRIE ATZINUMI 2024</a:t>
            </a:r>
          </a:p>
          <a:p>
            <a:pPr algn="l">
              <a:defRPr/>
            </a:pPr>
            <a:r>
              <a:rPr lang="lv-LV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Cēlonis-Egļu mizgraužu bojājumi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433A3-29CB-99EB-30DA-0DD7914284B5}"/>
              </a:ext>
            </a:extLst>
          </p:cNvPr>
          <p:cNvSpPr txBox="1"/>
          <p:nvPr/>
        </p:nvSpPr>
        <p:spPr>
          <a:xfrm>
            <a:off x="2120357" y="2003832"/>
            <a:ext cx="83165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2024. gadā periodā no 1. janv. - 1.nov. </a:t>
            </a:r>
          </a:p>
          <a:p>
            <a:r>
              <a:rPr lang="lv-LV" sz="2400" b="1" dirty="0"/>
              <a:t>izsniegti</a:t>
            </a:r>
            <a:r>
              <a:rPr lang="lv-LV" b="1" dirty="0"/>
              <a:t> </a:t>
            </a:r>
            <a:r>
              <a:rPr lang="lv-LV" sz="2400" b="1" dirty="0"/>
              <a:t>4818 sanitārie atzinumi </a:t>
            </a:r>
          </a:p>
          <a:p>
            <a:r>
              <a:rPr lang="lv-LV" sz="1800" b="1" dirty="0"/>
              <a:t>Kopējā platība: </a:t>
            </a:r>
            <a:r>
              <a:rPr lang="lv-LV" sz="2400" b="1" dirty="0"/>
              <a:t>5582 ha </a:t>
            </a:r>
          </a:p>
          <a:p>
            <a:endParaRPr lang="lv-LV" b="1"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5883809B-0682-48B2-D274-217EE1219D6C}"/>
              </a:ext>
            </a:extLst>
          </p:cNvPr>
          <p:cNvGraphicFramePr>
            <a:graphicFrameLocks/>
          </p:cNvGraphicFramePr>
          <p:nvPr/>
        </p:nvGraphicFramePr>
        <p:xfrm>
          <a:off x="6477000" y="32236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B17854E5-2FDC-FE60-B103-8A00E4BE3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43653"/>
              </p:ext>
            </p:extLst>
          </p:nvPr>
        </p:nvGraphicFramePr>
        <p:xfrm>
          <a:off x="1755116" y="3122913"/>
          <a:ext cx="4948127" cy="290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FEE599-6AEE-8E2C-70F1-821CEDA49DCD}"/>
              </a:ext>
            </a:extLst>
          </p:cNvPr>
          <p:cNvSpPr txBox="1"/>
          <p:nvPr/>
        </p:nvSpPr>
        <p:spPr>
          <a:xfrm>
            <a:off x="8610600" y="561806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*Pēc atzinumu skaita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F3CC2-FECD-7C14-E0C4-914DD797810C}"/>
              </a:ext>
            </a:extLst>
          </p:cNvPr>
          <p:cNvSpPr txBox="1"/>
          <p:nvPr/>
        </p:nvSpPr>
        <p:spPr>
          <a:xfrm>
            <a:off x="5487835" y="562696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*Pēc platības, ha</a:t>
            </a:r>
          </a:p>
        </p:txBody>
      </p:sp>
    </p:spTree>
    <p:extLst>
      <p:ext uri="{BB962C8B-B14F-4D97-AF65-F5344CB8AC3E}">
        <p14:creationId xmlns:p14="http://schemas.microsoft.com/office/powerpoint/2010/main" val="304335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9CA0082-F166-A256-9DF6-725B69676D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449338"/>
              </p:ext>
            </p:extLst>
          </p:nvPr>
        </p:nvGraphicFramePr>
        <p:xfrm>
          <a:off x="1447800" y="1925852"/>
          <a:ext cx="5007321" cy="442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22E740FA-37EF-97A8-CC32-4BF60380157D}"/>
              </a:ext>
            </a:extLst>
          </p:cNvPr>
          <p:cNvSpPr txBox="1">
            <a:spLocks/>
          </p:cNvSpPr>
          <p:nvPr/>
        </p:nvSpPr>
        <p:spPr>
          <a:xfrm>
            <a:off x="2095233" y="758733"/>
            <a:ext cx="6502391" cy="116711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SANITĀRIE ATZINUMI 2024</a:t>
            </a:r>
            <a:br>
              <a:rPr lang="lv-LV" sz="30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</a:br>
            <a:r>
              <a:rPr lang="lv-LV" sz="3000" b="1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salīdzinājumā ar citiem gadiem</a:t>
            </a:r>
            <a:endParaRPr lang="en-US" sz="3000" b="1" dirty="0">
              <a:solidFill>
                <a:prstClr val="black"/>
              </a:solidFill>
              <a:latin typeface="+mn-lt"/>
              <a:ea typeface="+mn-ea"/>
              <a:cs typeface="Times New Roman" pitchFamily="18" charset="0"/>
            </a:endParaRPr>
          </a:p>
          <a:p>
            <a:pPr>
              <a:defRPr/>
            </a:pPr>
            <a:endParaRPr lang="lv-LV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FF77D-9BD6-C097-15DC-9AB863A1E885}"/>
              </a:ext>
            </a:extLst>
          </p:cNvPr>
          <p:cNvSpPr txBox="1"/>
          <p:nvPr/>
        </p:nvSpPr>
        <p:spPr>
          <a:xfrm>
            <a:off x="692173" y="2190072"/>
            <a:ext cx="3850313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DATU ATLASES KRITĒRIJI: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Gan sanitārās izlases, gan sanitārās vienlaidus cirtes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Bojājumu cēlonis: egles mizgrauži (tai skaitā svaigi bojājumi)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Periods: 1.janv. – 1.nov.</a:t>
            </a:r>
          </a:p>
        </p:txBody>
      </p:sp>
      <p:pic>
        <p:nvPicPr>
          <p:cNvPr id="22" name="Attēls 21">
            <a:extLst>
              <a:ext uri="{FF2B5EF4-FFF2-40B4-BE49-F238E27FC236}">
                <a16:creationId xmlns:a16="http://schemas.microsoft.com/office/drawing/2014/main" id="{19CE9C04-6A41-E9EB-4531-F3E1BBF1D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748" y="2190072"/>
            <a:ext cx="3381052" cy="39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E740FA-37EF-97A8-CC32-4BF60380157D}"/>
              </a:ext>
            </a:extLst>
          </p:cNvPr>
          <p:cNvSpPr txBox="1">
            <a:spLocks/>
          </p:cNvSpPr>
          <p:nvPr/>
        </p:nvSpPr>
        <p:spPr>
          <a:xfrm>
            <a:off x="1981200" y="410985"/>
            <a:ext cx="5325595" cy="1167119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SANITĀRIE ATZINUMI 2024 </a:t>
            </a:r>
          </a:p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sadalījumā pa reģioniem</a:t>
            </a:r>
            <a:endParaRPr lang="en-US" sz="3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40F51AE-C9B1-8BBB-83A5-409D9D021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353898"/>
              </p:ext>
            </p:extLst>
          </p:nvPr>
        </p:nvGraphicFramePr>
        <p:xfrm>
          <a:off x="5949740" y="781897"/>
          <a:ext cx="5183066" cy="562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F4253D-D2B1-1EA4-1A82-351A57956CE0}"/>
              </a:ext>
            </a:extLst>
          </p:cNvPr>
          <p:cNvSpPr txBox="1"/>
          <p:nvPr/>
        </p:nvSpPr>
        <p:spPr>
          <a:xfrm>
            <a:off x="1209152" y="1932190"/>
            <a:ext cx="48768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DATU ATLASES KRITĒRIJI: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Gan sanitārās izlases, gan sanitārās vienlaidus cirtes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Bojājumu cēlonis: egles mizgrauži un  svaigi egles mizgrauži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b="1" dirty="0"/>
              <a:t>Periods: 1.janv. – 1.nov.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AE723E05-4BA6-D267-8B12-D5C2DE5E2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36867"/>
              </p:ext>
            </p:extLst>
          </p:nvPr>
        </p:nvGraphicFramePr>
        <p:xfrm>
          <a:off x="760046" y="2599925"/>
          <a:ext cx="5638800" cy="395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862B10-37FE-1948-1368-85C3BA243044}"/>
              </a:ext>
            </a:extLst>
          </p:cNvPr>
          <p:cNvSpPr txBox="1"/>
          <p:nvPr/>
        </p:nvSpPr>
        <p:spPr>
          <a:xfrm>
            <a:off x="2972718" y="4448756"/>
            <a:ext cx="1787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*Pēc platības, ha</a:t>
            </a:r>
          </a:p>
        </p:txBody>
      </p:sp>
    </p:spTree>
    <p:extLst>
      <p:ext uri="{BB962C8B-B14F-4D97-AF65-F5344CB8AC3E}">
        <p14:creationId xmlns:p14="http://schemas.microsoft.com/office/powerpoint/2010/main" val="30105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E740FA-37EF-97A8-CC32-4BF60380157D}"/>
              </a:ext>
            </a:extLst>
          </p:cNvPr>
          <p:cNvSpPr txBox="1">
            <a:spLocks/>
          </p:cNvSpPr>
          <p:nvPr/>
        </p:nvSpPr>
        <p:spPr>
          <a:xfrm>
            <a:off x="1753437" y="601532"/>
            <a:ext cx="5714999" cy="856966"/>
          </a:xfrm>
          <a:prstGeom prst="rect">
            <a:avLst/>
          </a:prstGeom>
        </p:spPr>
        <p:txBody>
          <a:bodyPr vert="horz" lIns="93957" tIns="46979" rIns="93957" bIns="46979" rtlCol="0" anchor="b">
            <a:noAutofit/>
          </a:bodyPr>
          <a:lstStyle>
            <a:lvl1pPr algn="ctr" defTabSz="939575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SANITĀRIE ATZINUMI 2024 </a:t>
            </a:r>
          </a:p>
          <a:p>
            <a:pPr algn="l">
              <a:defRPr/>
            </a:pPr>
            <a:r>
              <a:rPr lang="lv-LV" sz="3000" b="1" dirty="0">
                <a:solidFill>
                  <a:prstClr val="black"/>
                </a:solidFill>
                <a:cs typeface="Times New Roman" panose="02020603050405020304" pitchFamily="18" charset="0"/>
              </a:rPr>
              <a:t>sadalījumā pa īpašuma veidiem</a:t>
            </a:r>
            <a:endParaRPr lang="en-US" sz="3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29996CA0-670A-89EC-9032-AF8F18050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627057"/>
              </p:ext>
            </p:extLst>
          </p:nvPr>
        </p:nvGraphicFramePr>
        <p:xfrm>
          <a:off x="1143741" y="2600620"/>
          <a:ext cx="5486400" cy="4045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Attēls 5">
            <a:extLst>
              <a:ext uri="{FF2B5EF4-FFF2-40B4-BE49-F238E27FC236}">
                <a16:creationId xmlns:a16="http://schemas.microsoft.com/office/drawing/2014/main" id="{65D46549-1E3F-A017-01C8-7C36C54D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09" y="1781174"/>
            <a:ext cx="4261589" cy="2870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E1C7F-5729-C5A4-BDE9-068AF7A798FA}"/>
              </a:ext>
            </a:extLst>
          </p:cNvPr>
          <p:cNvSpPr txBox="1"/>
          <p:nvPr/>
        </p:nvSpPr>
        <p:spPr>
          <a:xfrm>
            <a:off x="6135952" y="4961076"/>
            <a:ext cx="1712648" cy="830997"/>
          </a:xfrm>
          <a:prstGeom prst="rect">
            <a:avLst/>
          </a:prstGeom>
          <a:noFill/>
          <a:ln>
            <a:solidFill>
              <a:prstClr val="ltGray"/>
            </a:solidFill>
          </a:ln>
        </p:spPr>
        <p:txBody>
          <a:bodyPr wrap="none" rtlCol="0">
            <a:spAutoFit/>
          </a:bodyPr>
          <a:lstStyle/>
          <a:p>
            <a:r>
              <a:rPr lang="lv-LV" sz="1600" dirty="0"/>
              <a:t>LVM kopā izsniegti</a:t>
            </a:r>
          </a:p>
          <a:p>
            <a:r>
              <a:rPr lang="lv-LV" sz="1600" dirty="0"/>
              <a:t>3 096 atzinumi</a:t>
            </a:r>
          </a:p>
          <a:p>
            <a:r>
              <a:rPr lang="lv-LV" sz="1600" dirty="0"/>
              <a:t>4 043 ha platībai</a:t>
            </a:r>
          </a:p>
        </p:txBody>
      </p:sp>
      <p:sp>
        <p:nvSpPr>
          <p:cNvPr id="11" name="Bultiņa: pa labi 10">
            <a:extLst>
              <a:ext uri="{FF2B5EF4-FFF2-40B4-BE49-F238E27FC236}">
                <a16:creationId xmlns:a16="http://schemas.microsoft.com/office/drawing/2014/main" id="{BC203682-C746-433B-1AEE-6BA7970F3827}"/>
              </a:ext>
            </a:extLst>
          </p:cNvPr>
          <p:cNvSpPr/>
          <p:nvPr/>
        </p:nvSpPr>
        <p:spPr>
          <a:xfrm>
            <a:off x="4717730" y="5185192"/>
            <a:ext cx="1378270" cy="304800"/>
          </a:xfrm>
          <a:prstGeom prst="rightArrow">
            <a:avLst/>
          </a:prstGeom>
          <a:solidFill>
            <a:srgbClr val="BE52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622968-DFFC-C592-4103-F19C274E4BD4}"/>
              </a:ext>
            </a:extLst>
          </p:cNvPr>
          <p:cNvSpPr txBox="1"/>
          <p:nvPr/>
        </p:nvSpPr>
        <p:spPr>
          <a:xfrm>
            <a:off x="8339559" y="4961076"/>
            <a:ext cx="2052888" cy="1323439"/>
          </a:xfrm>
          <a:prstGeom prst="rect">
            <a:avLst/>
          </a:prstGeom>
          <a:noFill/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/>
              <a:t>no tiem 36%  Vidzemē</a:t>
            </a:r>
          </a:p>
          <a:p>
            <a:r>
              <a:rPr lang="lv-LV" sz="1600" dirty="0"/>
              <a:t>               28%  Zemgalē</a:t>
            </a:r>
          </a:p>
          <a:p>
            <a:r>
              <a:rPr lang="lv-LV" sz="1600" dirty="0"/>
              <a:t>               19%  Kurzemē</a:t>
            </a:r>
          </a:p>
          <a:p>
            <a:r>
              <a:rPr lang="lv-LV" sz="1600" dirty="0"/>
              <a:t>               12%  Latgalē</a:t>
            </a:r>
          </a:p>
          <a:p>
            <a:r>
              <a:rPr lang="lv-LV" sz="1600" dirty="0"/>
              <a:t>                5%    Rīgā </a:t>
            </a:r>
          </a:p>
        </p:txBody>
      </p:sp>
      <p:sp>
        <p:nvSpPr>
          <p:cNvPr id="24" name="Bultiņa: pa labi 23">
            <a:extLst>
              <a:ext uri="{FF2B5EF4-FFF2-40B4-BE49-F238E27FC236}">
                <a16:creationId xmlns:a16="http://schemas.microsoft.com/office/drawing/2014/main" id="{9171CD52-FF1A-BAB5-C21F-BF5A8907760F}"/>
              </a:ext>
            </a:extLst>
          </p:cNvPr>
          <p:cNvSpPr/>
          <p:nvPr/>
        </p:nvSpPr>
        <p:spPr>
          <a:xfrm>
            <a:off x="7902235" y="5185192"/>
            <a:ext cx="403566" cy="279332"/>
          </a:xfrm>
          <a:prstGeom prst="rightArrow">
            <a:avLst/>
          </a:prstGeom>
          <a:solidFill>
            <a:srgbClr val="BE52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253D-D2B1-1EA4-1A82-351A57956CE0}"/>
              </a:ext>
            </a:extLst>
          </p:cNvPr>
          <p:cNvSpPr txBox="1"/>
          <p:nvPr/>
        </p:nvSpPr>
        <p:spPr>
          <a:xfrm>
            <a:off x="762000" y="1600200"/>
            <a:ext cx="47244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DATU ATLASES KRITĒRIJI: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Gan sanitārās izlases, gan sanitārās vienlaidus cirtes, ha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Bojājumu cēlonis: egles mizgrauži un  svaigi egles mizgrauži</a:t>
            </a:r>
          </a:p>
          <a:p>
            <a:pPr marL="108000" indent="-108000">
              <a:buFont typeface="Calibri" panose="020F0502020204030204" pitchFamily="34" charset="0"/>
              <a:buChar char="&lt;"/>
            </a:pPr>
            <a:r>
              <a:rPr lang="lv-LV" sz="1400" dirty="0"/>
              <a:t>Periods: 1.janv. – 1.nov.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FA956-E5C1-B9DD-2A63-92A7C0856462}"/>
              </a:ext>
            </a:extLst>
          </p:cNvPr>
          <p:cNvSpPr txBox="1"/>
          <p:nvPr/>
        </p:nvSpPr>
        <p:spPr>
          <a:xfrm>
            <a:off x="762000" y="2491295"/>
            <a:ext cx="2660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*Valsts – MPS un militārie objekti.</a:t>
            </a:r>
          </a:p>
        </p:txBody>
      </p:sp>
    </p:spTree>
    <p:extLst>
      <p:ext uri="{BB962C8B-B14F-4D97-AF65-F5344CB8AC3E}">
        <p14:creationId xmlns:p14="http://schemas.microsoft.com/office/powerpoint/2010/main" val="192649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16145</TotalTime>
  <Words>737</Words>
  <Application>Microsoft Office PowerPoint</Application>
  <PresentationFormat>Widescreen</PresentationFormat>
  <Paragraphs>173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 SemiBold</vt:lpstr>
      <vt:lpstr>Calibri</vt:lpstr>
      <vt:lpstr>Times New Roman</vt:lpstr>
      <vt:lpstr>Office Theme</vt:lpstr>
      <vt:lpstr>PowerPoint Presentation</vt:lpstr>
      <vt:lpstr>EGĻU ASTOŅZOBU MIZGRAUŽA IEROBEŽOŠANAS PASĀKUMI</vt:lpstr>
      <vt:lpstr>VMD rīkojums par mizgrauža masveida savairošanās situāciju 2024. gadā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VĒRTĪGO EGĻU MEŽAUDŽU APSEKOŠANAS REZULTĀTI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Prezentācijas tēmas nosaukums</dc:title>
  <dc:creator>Dagnija</dc:creator>
  <cp:lastModifiedBy>Liene Valta</cp:lastModifiedBy>
  <cp:revision>257</cp:revision>
  <dcterms:created xsi:type="dcterms:W3CDTF">2006-08-16T00:00:00Z</dcterms:created>
  <dcterms:modified xsi:type="dcterms:W3CDTF">2024-11-27T08:41:11Z</dcterms:modified>
</cp:coreProperties>
</file>